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0" r:id="rId11"/>
    <p:sldId id="272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3B60A-87E9-A7DA-CF2A-2097F9186814}" v="111" dt="2021-04-27T16:00:52.501"/>
    <p1510:client id="{2FC5C19F-1021-2000-DAA8-B0B929ADD6CC}" v="2" dt="2021-04-25T17:51:16.540"/>
    <p1510:client id="{45267EF6-7571-16AC-6197-1BC57242B8A2}" v="6" dt="2021-04-28T06:33:26.834"/>
    <p1510:client id="{590A5A31-2A0D-0A8A-4392-21B28D4B3644}" v="352" dt="2021-04-25T15:19:04.205"/>
    <p1510:client id="{645C2F4B-0D2E-916C-A1F1-738EE764B4C6}" v="1384" dt="2021-04-25T16:35:24.188"/>
    <p1510:client id="{99B2DBAC-88D0-157F-0953-0B2C050AE7A8}" v="320" dt="2021-04-26T13:33:23.999"/>
    <p1510:client id="{9B362971-EAA7-A2E8-3BE3-7C4FCC77683F}" v="618" dt="2021-04-26T13:09:17.946"/>
    <p1510:client id="{BF5EF6FC-AC8D-16C4-206B-F7F36516D5EE}" v="177" dt="2021-04-25T15:31:16.050"/>
    <p1510:client id="{C034BA8A-41CD-F6D3-3BC3-20FDB7C5375B}" v="167" dt="2021-04-26T12:21:06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Capik" userId="S::jakub.capik@psp2bochnia.pl::f40e7cf7-ea22-44c1-837d-f11b63332953" providerId="AD" clId="Web-{9B362971-EAA7-A2E8-3BE3-7C4FCC77683F}"/>
    <pc:docChg chg="addSld delSld modSld sldOrd">
      <pc:chgData name="Jakub Capik" userId="S::jakub.capik@psp2bochnia.pl::f40e7cf7-ea22-44c1-837d-f11b63332953" providerId="AD" clId="Web-{9B362971-EAA7-A2E8-3BE3-7C4FCC77683F}" dt="2021-04-26T13:09:17.946" v="391" actId="20577"/>
      <pc:docMkLst>
        <pc:docMk/>
      </pc:docMkLst>
      <pc:sldChg chg="modSp">
        <pc:chgData name="Jakub Capik" userId="S::jakub.capik@psp2bochnia.pl::f40e7cf7-ea22-44c1-837d-f11b63332953" providerId="AD" clId="Web-{9B362971-EAA7-A2E8-3BE3-7C4FCC77683F}" dt="2021-04-26T12:41:39.568" v="161" actId="1076"/>
        <pc:sldMkLst>
          <pc:docMk/>
          <pc:sldMk cId="3163074576" sldId="258"/>
        </pc:sldMkLst>
        <pc:spChg chg="mod">
          <ac:chgData name="Jakub Capik" userId="S::jakub.capik@psp2bochnia.pl::f40e7cf7-ea22-44c1-837d-f11b63332953" providerId="AD" clId="Web-{9B362971-EAA7-A2E8-3BE3-7C4FCC77683F}" dt="2021-04-26T12:41:39.568" v="161" actId="1076"/>
          <ac:spMkLst>
            <pc:docMk/>
            <pc:sldMk cId="3163074576" sldId="258"/>
            <ac:spMk id="3" creationId="{774D5E83-AE84-46E4-98F4-C2462A295F13}"/>
          </ac:spMkLst>
        </pc:spChg>
        <pc:picChg chg="mod">
          <ac:chgData name="Jakub Capik" userId="S::jakub.capik@psp2bochnia.pl::f40e7cf7-ea22-44c1-837d-f11b63332953" providerId="AD" clId="Web-{9B362971-EAA7-A2E8-3BE3-7C4FCC77683F}" dt="2021-04-26T12:41:27.880" v="156" actId="1076"/>
          <ac:picMkLst>
            <pc:docMk/>
            <pc:sldMk cId="3163074576" sldId="258"/>
            <ac:picMk id="4" creationId="{6516ED48-131E-4C04-8D79-8EE358A83D43}"/>
          </ac:picMkLst>
        </pc:picChg>
      </pc:sldChg>
      <pc:sldChg chg="modSp">
        <pc:chgData name="Jakub Capik" userId="S::jakub.capik@psp2bochnia.pl::f40e7cf7-ea22-44c1-837d-f11b63332953" providerId="AD" clId="Web-{9B362971-EAA7-A2E8-3BE3-7C4FCC77683F}" dt="2021-04-26T12:41:16.615" v="154" actId="20577"/>
        <pc:sldMkLst>
          <pc:docMk/>
          <pc:sldMk cId="3271140103" sldId="259"/>
        </pc:sldMkLst>
        <pc:spChg chg="mod">
          <ac:chgData name="Jakub Capik" userId="S::jakub.capik@psp2bochnia.pl::f40e7cf7-ea22-44c1-837d-f11b63332953" providerId="AD" clId="Web-{9B362971-EAA7-A2E8-3BE3-7C4FCC77683F}" dt="2021-04-26T12:41:16.615" v="154" actId="20577"/>
          <ac:spMkLst>
            <pc:docMk/>
            <pc:sldMk cId="3271140103" sldId="259"/>
            <ac:spMk id="3" creationId="{6964BB07-1CDB-4664-9004-9D68EC3D5FF5}"/>
          </ac:spMkLst>
        </pc:spChg>
        <pc:picChg chg="mod">
          <ac:chgData name="Jakub Capik" userId="S::jakub.capik@psp2bochnia.pl::f40e7cf7-ea22-44c1-837d-f11b63332953" providerId="AD" clId="Web-{9B362971-EAA7-A2E8-3BE3-7C4FCC77683F}" dt="2021-04-26T12:41:01.724" v="150" actId="1076"/>
          <ac:picMkLst>
            <pc:docMk/>
            <pc:sldMk cId="3271140103" sldId="259"/>
            <ac:picMk id="5" creationId="{AC93B8D3-EEE0-479D-848D-42B0612F6FD2}"/>
          </ac:picMkLst>
        </pc:picChg>
      </pc:sldChg>
      <pc:sldChg chg="modSp">
        <pc:chgData name="Jakub Capik" userId="S::jakub.capik@psp2bochnia.pl::f40e7cf7-ea22-44c1-837d-f11b63332953" providerId="AD" clId="Web-{9B362971-EAA7-A2E8-3BE3-7C4FCC77683F}" dt="2021-04-26T12:54:42.084" v="227" actId="1076"/>
        <pc:sldMkLst>
          <pc:docMk/>
          <pc:sldMk cId="2105286004" sldId="263"/>
        </pc:sldMkLst>
        <pc:spChg chg="mod">
          <ac:chgData name="Jakub Capik" userId="S::jakub.capik@psp2bochnia.pl::f40e7cf7-ea22-44c1-837d-f11b63332953" providerId="AD" clId="Web-{9B362971-EAA7-A2E8-3BE3-7C4FCC77683F}" dt="2021-04-26T12:54:42.084" v="227" actId="1076"/>
          <ac:spMkLst>
            <pc:docMk/>
            <pc:sldMk cId="2105286004" sldId="263"/>
            <ac:spMk id="2" creationId="{5353C476-0228-4C91-B1C0-23BBD2104A76}"/>
          </ac:spMkLst>
        </pc:spChg>
        <pc:spChg chg="mod">
          <ac:chgData name="Jakub Capik" userId="S::jakub.capik@psp2bochnia.pl::f40e7cf7-ea22-44c1-837d-f11b63332953" providerId="AD" clId="Web-{9B362971-EAA7-A2E8-3BE3-7C4FCC77683F}" dt="2021-04-26T12:53:54.239" v="224" actId="14100"/>
          <ac:spMkLst>
            <pc:docMk/>
            <pc:sldMk cId="2105286004" sldId="263"/>
            <ac:spMk id="3" creationId="{33AA89F1-B044-4089-82F6-3453A9696088}"/>
          </ac:spMkLst>
        </pc:spChg>
      </pc:sldChg>
      <pc:sldChg chg="ord">
        <pc:chgData name="Jakub Capik" userId="S::jakub.capik@psp2bochnia.pl::f40e7cf7-ea22-44c1-837d-f11b63332953" providerId="AD" clId="Web-{9B362971-EAA7-A2E8-3BE3-7C4FCC77683F}" dt="2021-04-26T12:45:49.355" v="167"/>
        <pc:sldMkLst>
          <pc:docMk/>
          <pc:sldMk cId="4119621283" sldId="264"/>
        </pc:sldMkLst>
      </pc:sldChg>
      <pc:sldChg chg="addSp delSp modSp mod setBg">
        <pc:chgData name="Jakub Capik" userId="S::jakub.capik@psp2bochnia.pl::f40e7cf7-ea22-44c1-837d-f11b63332953" providerId="AD" clId="Web-{9B362971-EAA7-A2E8-3BE3-7C4FCC77683F}" dt="2021-04-26T13:04:36.315" v="328" actId="20577"/>
        <pc:sldMkLst>
          <pc:docMk/>
          <pc:sldMk cId="4090809105" sldId="270"/>
        </pc:sldMkLst>
        <pc:spChg chg="mod">
          <ac:chgData name="Jakub Capik" userId="S::jakub.capik@psp2bochnia.pl::f40e7cf7-ea22-44c1-837d-f11b63332953" providerId="AD" clId="Web-{9B362971-EAA7-A2E8-3BE3-7C4FCC77683F}" dt="2021-04-26T13:02:52.282" v="306" actId="1076"/>
          <ac:spMkLst>
            <pc:docMk/>
            <pc:sldMk cId="4090809105" sldId="270"/>
            <ac:spMk id="2" creationId="{3CC7A0C0-B799-422C-985B-1EDA22177286}"/>
          </ac:spMkLst>
        </pc:spChg>
        <pc:spChg chg="mod">
          <ac:chgData name="Jakub Capik" userId="S::jakub.capik@psp2bochnia.pl::f40e7cf7-ea22-44c1-837d-f11b63332953" providerId="AD" clId="Web-{9B362971-EAA7-A2E8-3BE3-7C4FCC77683F}" dt="2021-04-26T13:04:36.315" v="328" actId="20577"/>
          <ac:spMkLst>
            <pc:docMk/>
            <pc:sldMk cId="4090809105" sldId="270"/>
            <ac:spMk id="3" creationId="{83553284-75FA-4D39-B3AD-F17D90335F4A}"/>
          </ac:spMkLst>
        </pc:spChg>
        <pc:spChg chg="add">
          <ac:chgData name="Jakub Capik" userId="S::jakub.capik@psp2bochnia.pl::f40e7cf7-ea22-44c1-837d-f11b63332953" providerId="AD" clId="Web-{9B362971-EAA7-A2E8-3BE3-7C4FCC77683F}" dt="2021-04-26T13:01:20.202" v="285"/>
          <ac:spMkLst>
            <pc:docMk/>
            <pc:sldMk cId="4090809105" sldId="270"/>
            <ac:spMk id="11" creationId="{D4993743-B10A-433C-9996-3035D2C3ABC6}"/>
          </ac:spMkLst>
        </pc:spChg>
        <pc:spChg chg="add">
          <ac:chgData name="Jakub Capik" userId="S::jakub.capik@psp2bochnia.pl::f40e7cf7-ea22-44c1-837d-f11b63332953" providerId="AD" clId="Web-{9B362971-EAA7-A2E8-3BE3-7C4FCC77683F}" dt="2021-04-26T13:01:20.202" v="285"/>
          <ac:spMkLst>
            <pc:docMk/>
            <pc:sldMk cId="4090809105" sldId="270"/>
            <ac:spMk id="13" creationId="{BB3B8946-A0AA-42D4-8A24-639DC6EA170E}"/>
          </ac:spMkLst>
        </pc:spChg>
        <pc:spChg chg="add">
          <ac:chgData name="Jakub Capik" userId="S::jakub.capik@psp2bochnia.pl::f40e7cf7-ea22-44c1-837d-f11b63332953" providerId="AD" clId="Web-{9B362971-EAA7-A2E8-3BE3-7C4FCC77683F}" dt="2021-04-26T13:01:20.202" v="285"/>
          <ac:spMkLst>
            <pc:docMk/>
            <pc:sldMk cId="4090809105" sldId="270"/>
            <ac:spMk id="15" creationId="{AB1038E6-06EF-4DCB-B52E-D3825C50F7C6}"/>
          </ac:spMkLst>
        </pc:spChg>
        <pc:spChg chg="add">
          <ac:chgData name="Jakub Capik" userId="S::jakub.capik@psp2bochnia.pl::f40e7cf7-ea22-44c1-837d-f11b63332953" providerId="AD" clId="Web-{9B362971-EAA7-A2E8-3BE3-7C4FCC77683F}" dt="2021-04-26T13:01:20.202" v="285"/>
          <ac:spMkLst>
            <pc:docMk/>
            <pc:sldMk cId="4090809105" sldId="270"/>
            <ac:spMk id="17" creationId="{5C7EF35C-8B7D-4026-8F09-8B2B2250579B}"/>
          </ac:spMkLst>
        </pc:spChg>
        <pc:spChg chg="add">
          <ac:chgData name="Jakub Capik" userId="S::jakub.capik@psp2bochnia.pl::f40e7cf7-ea22-44c1-837d-f11b63332953" providerId="AD" clId="Web-{9B362971-EAA7-A2E8-3BE3-7C4FCC77683F}" dt="2021-04-26T13:01:20.202" v="285"/>
          <ac:spMkLst>
            <pc:docMk/>
            <pc:sldMk cId="4090809105" sldId="270"/>
            <ac:spMk id="19" creationId="{5F24A71D-C0A9-49AC-B2D1-5A9EA2BD383E}"/>
          </ac:spMkLst>
        </pc:spChg>
        <pc:spChg chg="add">
          <ac:chgData name="Jakub Capik" userId="S::jakub.capik@psp2bochnia.pl::f40e7cf7-ea22-44c1-837d-f11b63332953" providerId="AD" clId="Web-{9B362971-EAA7-A2E8-3BE3-7C4FCC77683F}" dt="2021-04-26T13:01:20.202" v="285"/>
          <ac:spMkLst>
            <pc:docMk/>
            <pc:sldMk cId="4090809105" sldId="270"/>
            <ac:spMk id="21" creationId="{14280C55-570C-4284-9850-B2BA33DB6726}"/>
          </ac:spMkLst>
        </pc:spChg>
        <pc:picChg chg="add del mod">
          <ac:chgData name="Jakub Capik" userId="S::jakub.capik@psp2bochnia.pl::f40e7cf7-ea22-44c1-837d-f11b63332953" providerId="AD" clId="Web-{9B362971-EAA7-A2E8-3BE3-7C4FCC77683F}" dt="2021-04-26T13:00:46.388" v="280"/>
          <ac:picMkLst>
            <pc:docMk/>
            <pc:sldMk cId="4090809105" sldId="270"/>
            <ac:picMk id="4" creationId="{3FEE25C1-DEF2-4C9D-A046-3C4C6C0BA6CA}"/>
          </ac:picMkLst>
        </pc:picChg>
        <pc:picChg chg="add mod ord">
          <ac:chgData name="Jakub Capik" userId="S::jakub.capik@psp2bochnia.pl::f40e7cf7-ea22-44c1-837d-f11b63332953" providerId="AD" clId="Web-{9B362971-EAA7-A2E8-3BE3-7C4FCC77683F}" dt="2021-04-26T13:04:04.408" v="322" actId="1076"/>
          <ac:picMkLst>
            <pc:docMk/>
            <pc:sldMk cId="4090809105" sldId="270"/>
            <ac:picMk id="5" creationId="{C5D29871-B7CB-4454-AB3A-9430E8377EB1}"/>
          </ac:picMkLst>
        </pc:picChg>
        <pc:picChg chg="add mod">
          <ac:chgData name="Jakub Capik" userId="S::jakub.capik@psp2bochnia.pl::f40e7cf7-ea22-44c1-837d-f11b63332953" providerId="AD" clId="Web-{9B362971-EAA7-A2E8-3BE3-7C4FCC77683F}" dt="2021-04-26T13:04:01.189" v="321" actId="1076"/>
          <ac:picMkLst>
            <pc:docMk/>
            <pc:sldMk cId="4090809105" sldId="270"/>
            <ac:picMk id="6" creationId="{9D96BFF8-1258-461F-8EE0-BE15CB35F85F}"/>
          </ac:picMkLst>
        </pc:picChg>
      </pc:sldChg>
      <pc:sldChg chg="addSp delSp modSp">
        <pc:chgData name="Jakub Capik" userId="S::jakub.capik@psp2bochnia.pl::f40e7cf7-ea22-44c1-837d-f11b63332953" providerId="AD" clId="Web-{9B362971-EAA7-A2E8-3BE3-7C4FCC77683F}" dt="2021-04-26T12:38:02.908" v="55" actId="20577"/>
        <pc:sldMkLst>
          <pc:docMk/>
          <pc:sldMk cId="428806366" sldId="271"/>
        </pc:sldMkLst>
        <pc:spChg chg="mod">
          <ac:chgData name="Jakub Capik" userId="S::jakub.capik@psp2bochnia.pl::f40e7cf7-ea22-44c1-837d-f11b63332953" providerId="AD" clId="Web-{9B362971-EAA7-A2E8-3BE3-7C4FCC77683F}" dt="2021-04-26T12:25:03.814" v="24" actId="14100"/>
          <ac:spMkLst>
            <pc:docMk/>
            <pc:sldMk cId="428806366" sldId="271"/>
            <ac:spMk id="2" creationId="{7FAF121B-62A7-46C5-B76C-CE197538AA58}"/>
          </ac:spMkLst>
        </pc:spChg>
        <pc:spChg chg="mod">
          <ac:chgData name="Jakub Capik" userId="S::jakub.capik@psp2bochnia.pl::f40e7cf7-ea22-44c1-837d-f11b63332953" providerId="AD" clId="Web-{9B362971-EAA7-A2E8-3BE3-7C4FCC77683F}" dt="2021-04-26T12:38:02.908" v="55" actId="20577"/>
          <ac:spMkLst>
            <pc:docMk/>
            <pc:sldMk cId="428806366" sldId="271"/>
            <ac:spMk id="7" creationId="{A1B22D2D-0EE6-4477-82EF-5D88CE5B324B}"/>
          </ac:spMkLst>
        </pc:spChg>
        <pc:picChg chg="mod ord">
          <ac:chgData name="Jakub Capik" userId="S::jakub.capik@psp2bochnia.pl::f40e7cf7-ea22-44c1-837d-f11b63332953" providerId="AD" clId="Web-{9B362971-EAA7-A2E8-3BE3-7C4FCC77683F}" dt="2021-04-26T12:23:00.077" v="6"/>
          <ac:picMkLst>
            <pc:docMk/>
            <pc:sldMk cId="428806366" sldId="271"/>
            <ac:picMk id="4" creationId="{8D682F67-39C7-4C15-9CBA-54671F856D16}"/>
          </ac:picMkLst>
        </pc:picChg>
        <pc:picChg chg="del">
          <ac:chgData name="Jakub Capik" userId="S::jakub.capik@psp2bochnia.pl::f40e7cf7-ea22-44c1-837d-f11b63332953" providerId="AD" clId="Web-{9B362971-EAA7-A2E8-3BE3-7C4FCC77683F}" dt="2021-04-26T12:23:00.077" v="6"/>
          <ac:picMkLst>
            <pc:docMk/>
            <pc:sldMk cId="428806366" sldId="271"/>
            <ac:picMk id="22" creationId="{54DDEBDD-D8BD-41A6-8A0D-B00E3768B0F9}"/>
          </ac:picMkLst>
        </pc:picChg>
        <pc:cxnChg chg="add">
          <ac:chgData name="Jakub Capik" userId="S::jakub.capik@psp2bochnia.pl::f40e7cf7-ea22-44c1-837d-f11b63332953" providerId="AD" clId="Web-{9B362971-EAA7-A2E8-3BE3-7C4FCC77683F}" dt="2021-04-26T12:23:00.077" v="6"/>
          <ac:cxnSpMkLst>
            <pc:docMk/>
            <pc:sldMk cId="428806366" sldId="271"/>
            <ac:cxnSpMk id="27" creationId="{A7F400EE-A8A5-48AF-B4D6-291B52C6F0B0}"/>
          </ac:cxnSpMkLst>
        </pc:cxnChg>
      </pc:sldChg>
      <pc:sldChg chg="modSp new">
        <pc:chgData name="Jakub Capik" userId="S::jakub.capik@psp2bochnia.pl::f40e7cf7-ea22-44c1-837d-f11b63332953" providerId="AD" clId="Web-{9B362971-EAA7-A2E8-3BE3-7C4FCC77683F}" dt="2021-04-26T13:09:17.946" v="391" actId="20577"/>
        <pc:sldMkLst>
          <pc:docMk/>
          <pc:sldMk cId="380560522" sldId="272"/>
        </pc:sldMkLst>
        <pc:spChg chg="mod">
          <ac:chgData name="Jakub Capik" userId="S::jakub.capik@psp2bochnia.pl::f40e7cf7-ea22-44c1-837d-f11b63332953" providerId="AD" clId="Web-{9B362971-EAA7-A2E8-3BE3-7C4FCC77683F}" dt="2021-04-26T13:02:37.297" v="303" actId="20577"/>
          <ac:spMkLst>
            <pc:docMk/>
            <pc:sldMk cId="380560522" sldId="272"/>
            <ac:spMk id="2" creationId="{50A23CD0-6DFD-4D1C-80DF-56B67A05CB07}"/>
          </ac:spMkLst>
        </pc:spChg>
        <pc:spChg chg="mod">
          <ac:chgData name="Jakub Capik" userId="S::jakub.capik@psp2bochnia.pl::f40e7cf7-ea22-44c1-837d-f11b63332953" providerId="AD" clId="Web-{9B362971-EAA7-A2E8-3BE3-7C4FCC77683F}" dt="2021-04-26T13:09:17.946" v="391" actId="20577"/>
          <ac:spMkLst>
            <pc:docMk/>
            <pc:sldMk cId="380560522" sldId="272"/>
            <ac:spMk id="3" creationId="{F6EA62FA-A329-48E1-BD7B-A3258CDFDE7C}"/>
          </ac:spMkLst>
        </pc:spChg>
      </pc:sldChg>
      <pc:sldChg chg="addSp delSp modSp del mod setBg">
        <pc:chgData name="Jakub Capik" userId="S::jakub.capik@psp2bochnia.pl::f40e7cf7-ea22-44c1-837d-f11b63332953" providerId="AD" clId="Web-{9B362971-EAA7-A2E8-3BE3-7C4FCC77683F}" dt="2021-04-26T12:42:59.601" v="165"/>
        <pc:sldMkLst>
          <pc:docMk/>
          <pc:sldMk cId="3043710158" sldId="272"/>
        </pc:sldMkLst>
        <pc:spChg chg="mod">
          <ac:chgData name="Jakub Capik" userId="S::jakub.capik@psp2bochnia.pl::f40e7cf7-ea22-44c1-837d-f11b63332953" providerId="AD" clId="Web-{9B362971-EAA7-A2E8-3BE3-7C4FCC77683F}" dt="2021-04-26T12:30:33.289" v="36"/>
          <ac:spMkLst>
            <pc:docMk/>
            <pc:sldMk cId="3043710158" sldId="272"/>
            <ac:spMk id="2" creationId="{E6DCE754-4B54-4C58-82E5-095639D9C125}"/>
          </ac:spMkLst>
        </pc:spChg>
        <pc:spChg chg="mod">
          <ac:chgData name="Jakub Capik" userId="S::jakub.capik@psp2bochnia.pl::f40e7cf7-ea22-44c1-837d-f11b63332953" providerId="AD" clId="Web-{9B362971-EAA7-A2E8-3BE3-7C4FCC77683F}" dt="2021-04-26T12:42:58.101" v="164" actId="20577"/>
          <ac:spMkLst>
            <pc:docMk/>
            <pc:sldMk cId="3043710158" sldId="272"/>
            <ac:spMk id="3" creationId="{0299BD5E-2EE7-4354-82B7-3C9E48C4D8EA}"/>
          </ac:spMkLst>
        </pc:spChg>
        <pc:spChg chg="add del">
          <ac:chgData name="Jakub Capik" userId="S::jakub.capik@psp2bochnia.pl::f40e7cf7-ea22-44c1-837d-f11b63332953" providerId="AD" clId="Web-{9B362971-EAA7-A2E8-3BE3-7C4FCC77683F}" dt="2021-04-26T12:30:33.289" v="36"/>
          <ac:spMkLst>
            <pc:docMk/>
            <pc:sldMk cId="3043710158" sldId="272"/>
            <ac:spMk id="8" creationId="{6A1473A6-3F22-483E-8A30-80B9D2B14592}"/>
          </ac:spMkLst>
        </pc:spChg>
        <pc:grpChg chg="add del">
          <ac:chgData name="Jakub Capik" userId="S::jakub.capik@psp2bochnia.pl::f40e7cf7-ea22-44c1-837d-f11b63332953" providerId="AD" clId="Web-{9B362971-EAA7-A2E8-3BE3-7C4FCC77683F}" dt="2021-04-26T12:30:33.289" v="36"/>
          <ac:grpSpMkLst>
            <pc:docMk/>
            <pc:sldMk cId="3043710158" sldId="272"/>
            <ac:grpSpMk id="10" creationId="{AA1375E3-3E53-4D75-BAB7-E5929BFCB25F}"/>
          </ac:grpSpMkLst>
        </pc:grpChg>
      </pc:sldChg>
      <pc:sldChg chg="new del">
        <pc:chgData name="Jakub Capik" userId="S::jakub.capik@psp2bochnia.pl::f40e7cf7-ea22-44c1-837d-f11b63332953" providerId="AD" clId="Web-{9B362971-EAA7-A2E8-3BE3-7C4FCC77683F}" dt="2021-04-26T12:38:06.236" v="56"/>
        <pc:sldMkLst>
          <pc:docMk/>
          <pc:sldMk cId="514870592" sldId="273"/>
        </pc:sldMkLst>
      </pc:sldChg>
    </pc:docChg>
  </pc:docChgLst>
  <pc:docChgLst>
    <pc:chgData name="Jakub Capik" userId="S::jakub.capik@psp2bochnia.pl::f40e7cf7-ea22-44c1-837d-f11b63332953" providerId="AD" clId="Web-{BF5EF6FC-AC8D-16C4-206B-F7F36516D5EE}"/>
    <pc:docChg chg="addSld modSld">
      <pc:chgData name="Jakub Capik" userId="S::jakub.capik@psp2bochnia.pl::f40e7cf7-ea22-44c1-837d-f11b63332953" providerId="AD" clId="Web-{BF5EF6FC-AC8D-16C4-206B-F7F36516D5EE}" dt="2021-04-25T15:31:16.050" v="118"/>
      <pc:docMkLst>
        <pc:docMk/>
      </pc:docMkLst>
      <pc:sldChg chg="addSp delSp modSp mod setBg">
        <pc:chgData name="Jakub Capik" userId="S::jakub.capik@psp2bochnia.pl::f40e7cf7-ea22-44c1-837d-f11b63332953" providerId="AD" clId="Web-{BF5EF6FC-AC8D-16C4-206B-F7F36516D5EE}" dt="2021-04-25T15:27:13.545" v="99" actId="1076"/>
        <pc:sldMkLst>
          <pc:docMk/>
          <pc:sldMk cId="3271140103" sldId="259"/>
        </pc:sldMkLst>
        <pc:spChg chg="mod">
          <ac:chgData name="Jakub Capik" userId="S::jakub.capik@psp2bochnia.pl::f40e7cf7-ea22-44c1-837d-f11b63332953" providerId="AD" clId="Web-{BF5EF6FC-AC8D-16C4-206B-F7F36516D5EE}" dt="2021-04-25T15:25:36.090" v="65" actId="20577"/>
          <ac:spMkLst>
            <pc:docMk/>
            <pc:sldMk cId="3271140103" sldId="259"/>
            <ac:spMk id="2" creationId="{420CC614-7097-4E54-8B01-4C0CCB552A01}"/>
          </ac:spMkLst>
        </pc:spChg>
        <pc:spChg chg="mod">
          <ac:chgData name="Jakub Capik" userId="S::jakub.capik@psp2bochnia.pl::f40e7cf7-ea22-44c1-837d-f11b63332953" providerId="AD" clId="Web-{BF5EF6FC-AC8D-16C4-206B-F7F36516D5EE}" dt="2021-04-25T15:26:57.326" v="97" actId="20577"/>
          <ac:spMkLst>
            <pc:docMk/>
            <pc:sldMk cId="3271140103" sldId="259"/>
            <ac:spMk id="3" creationId="{6964BB07-1CDB-4664-9004-9D68EC3D5FF5}"/>
          </ac:spMkLst>
        </pc:spChg>
        <pc:spChg chg="del mod">
          <ac:chgData name="Jakub Capik" userId="S::jakub.capik@psp2bochnia.pl::f40e7cf7-ea22-44c1-837d-f11b63332953" providerId="AD" clId="Web-{BF5EF6FC-AC8D-16C4-206B-F7F36516D5EE}" dt="2021-04-25T15:24:12.354" v="47"/>
          <ac:spMkLst>
            <pc:docMk/>
            <pc:sldMk cId="3271140103" sldId="259"/>
            <ac:spMk id="4" creationId="{26EFA049-47FB-4F4A-8640-51C4FA43AE50}"/>
          </ac:spMkLst>
        </pc:spChg>
        <pc:spChg chg="add">
          <ac:chgData name="Jakub Capik" userId="S::jakub.capik@psp2bochnia.pl::f40e7cf7-ea22-44c1-837d-f11b63332953" providerId="AD" clId="Web-{BF5EF6FC-AC8D-16C4-206B-F7F36516D5EE}" dt="2021-04-25T15:24:18.244" v="48"/>
          <ac:spMkLst>
            <pc:docMk/>
            <pc:sldMk cId="3271140103" sldId="259"/>
            <ac:spMk id="9" creationId="{F4C0B10B-D2C4-4A54-AFAD-3D27DF88BB37}"/>
          </ac:spMkLst>
        </pc:spChg>
        <pc:grpChg chg="add">
          <ac:chgData name="Jakub Capik" userId="S::jakub.capik@psp2bochnia.pl::f40e7cf7-ea22-44c1-837d-f11b63332953" providerId="AD" clId="Web-{BF5EF6FC-AC8D-16C4-206B-F7F36516D5EE}" dt="2021-04-25T15:24:18.244" v="48"/>
          <ac:grpSpMkLst>
            <pc:docMk/>
            <pc:sldMk cId="3271140103" sldId="259"/>
            <ac:grpSpMk id="11" creationId="{B6BADB90-C74B-40D6-86DC-503F65FCE8DC}"/>
          </ac:grpSpMkLst>
        </pc:grpChg>
        <pc:picChg chg="mod">
          <ac:chgData name="Jakub Capik" userId="S::jakub.capik@psp2bochnia.pl::f40e7cf7-ea22-44c1-837d-f11b63332953" providerId="AD" clId="Web-{BF5EF6FC-AC8D-16C4-206B-F7F36516D5EE}" dt="2021-04-25T15:27:13.545" v="99" actId="1076"/>
          <ac:picMkLst>
            <pc:docMk/>
            <pc:sldMk cId="3271140103" sldId="259"/>
            <ac:picMk id="5" creationId="{AC93B8D3-EEE0-479D-848D-42B0612F6FD2}"/>
          </ac:picMkLst>
        </pc:picChg>
      </pc:sldChg>
      <pc:sldChg chg="addSp delSp modSp new mod setBg">
        <pc:chgData name="Jakub Capik" userId="S::jakub.capik@psp2bochnia.pl::f40e7cf7-ea22-44c1-837d-f11b63332953" providerId="AD" clId="Web-{BF5EF6FC-AC8D-16C4-206B-F7F36516D5EE}" dt="2021-04-25T15:31:16.050" v="118"/>
        <pc:sldMkLst>
          <pc:docMk/>
          <pc:sldMk cId="2299420329" sldId="260"/>
        </pc:sldMkLst>
        <pc:spChg chg="mod">
          <ac:chgData name="Jakub Capik" userId="S::jakub.capik@psp2bochnia.pl::f40e7cf7-ea22-44c1-837d-f11b63332953" providerId="AD" clId="Web-{BF5EF6FC-AC8D-16C4-206B-F7F36516D5EE}" dt="2021-04-25T15:31:16.050" v="118"/>
          <ac:spMkLst>
            <pc:docMk/>
            <pc:sldMk cId="2299420329" sldId="260"/>
            <ac:spMk id="2" creationId="{A458628A-5612-4E05-985A-7A660CD7BAAA}"/>
          </ac:spMkLst>
        </pc:spChg>
        <pc:spChg chg="mod">
          <ac:chgData name="Jakub Capik" userId="S::jakub.capik@psp2bochnia.pl::f40e7cf7-ea22-44c1-837d-f11b63332953" providerId="AD" clId="Web-{BF5EF6FC-AC8D-16C4-206B-F7F36516D5EE}" dt="2021-04-25T15:31:16.050" v="118"/>
          <ac:spMkLst>
            <pc:docMk/>
            <pc:sldMk cId="2299420329" sldId="260"/>
            <ac:spMk id="3" creationId="{70DEE22D-7D16-44F3-A02B-8B46C2310B05}"/>
          </ac:spMkLst>
        </pc:spChg>
        <pc:picChg chg="add mod ord">
          <ac:chgData name="Jakub Capik" userId="S::jakub.capik@psp2bochnia.pl::f40e7cf7-ea22-44c1-837d-f11b63332953" providerId="AD" clId="Web-{BF5EF6FC-AC8D-16C4-206B-F7F36516D5EE}" dt="2021-04-25T15:31:16.050" v="118"/>
          <ac:picMkLst>
            <pc:docMk/>
            <pc:sldMk cId="2299420329" sldId="260"/>
            <ac:picMk id="4" creationId="{E6ED81F7-2AAB-4D0B-A8BF-C31C78069760}"/>
          </ac:picMkLst>
        </pc:picChg>
        <pc:picChg chg="add del">
          <ac:chgData name="Jakub Capik" userId="S::jakub.capik@psp2bochnia.pl::f40e7cf7-ea22-44c1-837d-f11b63332953" providerId="AD" clId="Web-{BF5EF6FC-AC8D-16C4-206B-F7F36516D5EE}" dt="2021-04-25T15:31:16.050" v="118"/>
          <ac:picMkLst>
            <pc:docMk/>
            <pc:sldMk cId="2299420329" sldId="260"/>
            <ac:picMk id="9" creationId="{54DDEBDD-D8BD-41A6-8A0D-B00E3768B0F9}"/>
          </ac:picMkLst>
        </pc:picChg>
      </pc:sldChg>
    </pc:docChg>
  </pc:docChgLst>
  <pc:docChgLst>
    <pc:chgData name="Jakub Capik" userId="S::jakub.capik@psp2bochnia.pl::f40e7cf7-ea22-44c1-837d-f11b63332953" providerId="AD" clId="Web-{99B2DBAC-88D0-157F-0953-0B2C050AE7A8}"/>
    <pc:docChg chg="modSld">
      <pc:chgData name="Jakub Capik" userId="S::jakub.capik@psp2bochnia.pl::f40e7cf7-ea22-44c1-837d-f11b63332953" providerId="AD" clId="Web-{99B2DBAC-88D0-157F-0953-0B2C050AE7A8}" dt="2021-04-26T13:33:23.999" v="284"/>
      <pc:docMkLst>
        <pc:docMk/>
      </pc:docMkLst>
      <pc:sldChg chg="modSp addAnim modAnim">
        <pc:chgData name="Jakub Capik" userId="S::jakub.capik@psp2bochnia.pl::f40e7cf7-ea22-44c1-837d-f11b63332953" providerId="AD" clId="Web-{99B2DBAC-88D0-157F-0953-0B2C050AE7A8}" dt="2021-04-26T13:22:03.669" v="165"/>
        <pc:sldMkLst>
          <pc:docMk/>
          <pc:sldMk cId="650317164" sldId="256"/>
        </pc:sldMkLst>
        <pc:spChg chg="mod">
          <ac:chgData name="Jakub Capik" userId="S::jakub.capik@psp2bochnia.pl::f40e7cf7-ea22-44c1-837d-f11b63332953" providerId="AD" clId="Web-{99B2DBAC-88D0-157F-0953-0B2C050AE7A8}" dt="2021-04-26T13:13:00.031" v="17" actId="1076"/>
          <ac:spMkLst>
            <pc:docMk/>
            <pc:sldMk cId="650317164" sldId="256"/>
            <ac:spMk id="2" creationId="{00000000-0000-0000-0000-000000000000}"/>
          </ac:spMkLst>
        </pc:spChg>
      </pc:sldChg>
      <pc:sldChg chg="addAnim delAnim modAnim">
        <pc:chgData name="Jakub Capik" userId="S::jakub.capik@psp2bochnia.pl::f40e7cf7-ea22-44c1-837d-f11b63332953" providerId="AD" clId="Web-{99B2DBAC-88D0-157F-0953-0B2C050AE7A8}" dt="2021-04-26T13:25:05.158" v="192"/>
        <pc:sldMkLst>
          <pc:docMk/>
          <pc:sldMk cId="3545365379" sldId="257"/>
        </pc:sldMkLst>
      </pc:sldChg>
      <pc:sldChg chg="addAnim delAnim modAnim">
        <pc:chgData name="Jakub Capik" userId="S::jakub.capik@psp2bochnia.pl::f40e7cf7-ea22-44c1-837d-f11b63332953" providerId="AD" clId="Web-{99B2DBAC-88D0-157F-0953-0B2C050AE7A8}" dt="2021-04-26T13:26:17.754" v="214"/>
        <pc:sldMkLst>
          <pc:docMk/>
          <pc:sldMk cId="3163074576" sldId="258"/>
        </pc:sldMkLst>
      </pc:sldChg>
      <pc:sldChg chg="modSp addAnim modAnim">
        <pc:chgData name="Jakub Capik" userId="S::jakub.capik@psp2bochnia.pl::f40e7cf7-ea22-44c1-837d-f11b63332953" providerId="AD" clId="Web-{99B2DBAC-88D0-157F-0953-0B2C050AE7A8}" dt="2021-04-26T13:30:38.635" v="275" actId="1076"/>
        <pc:sldMkLst>
          <pc:docMk/>
          <pc:sldMk cId="3271140103" sldId="259"/>
        </pc:sldMkLst>
        <pc:spChg chg="mod">
          <ac:chgData name="Jakub Capik" userId="S::jakub.capik@psp2bochnia.pl::f40e7cf7-ea22-44c1-837d-f11b63332953" providerId="AD" clId="Web-{99B2DBAC-88D0-157F-0953-0B2C050AE7A8}" dt="2021-04-26T13:30:38.635" v="275" actId="1076"/>
          <ac:spMkLst>
            <pc:docMk/>
            <pc:sldMk cId="3271140103" sldId="259"/>
            <ac:spMk id="3" creationId="{6964BB07-1CDB-4664-9004-9D68EC3D5FF5}"/>
          </ac:spMkLst>
        </pc:spChg>
        <pc:picChg chg="mod">
          <ac:chgData name="Jakub Capik" userId="S::jakub.capik@psp2bochnia.pl::f40e7cf7-ea22-44c1-837d-f11b63332953" providerId="AD" clId="Web-{99B2DBAC-88D0-157F-0953-0B2C050AE7A8}" dt="2021-04-26T13:25:39.597" v="197" actId="1076"/>
          <ac:picMkLst>
            <pc:docMk/>
            <pc:sldMk cId="3271140103" sldId="259"/>
            <ac:picMk id="5" creationId="{AC93B8D3-EEE0-479D-848D-42B0612F6FD2}"/>
          </ac:picMkLst>
        </pc:picChg>
      </pc:sldChg>
      <pc:sldChg chg="modSp addAnim modAnim">
        <pc:chgData name="Jakub Capik" userId="S::jakub.capik@psp2bochnia.pl::f40e7cf7-ea22-44c1-837d-f11b63332953" providerId="AD" clId="Web-{99B2DBAC-88D0-157F-0953-0B2C050AE7A8}" dt="2021-04-26T13:32:17.560" v="277" actId="20577"/>
        <pc:sldMkLst>
          <pc:docMk/>
          <pc:sldMk cId="2299420329" sldId="260"/>
        </pc:sldMkLst>
        <pc:spChg chg="mod">
          <ac:chgData name="Jakub Capik" userId="S::jakub.capik@psp2bochnia.pl::f40e7cf7-ea22-44c1-837d-f11b63332953" providerId="AD" clId="Web-{99B2DBAC-88D0-157F-0953-0B2C050AE7A8}" dt="2021-04-26T13:32:17.560" v="277" actId="20577"/>
          <ac:spMkLst>
            <pc:docMk/>
            <pc:sldMk cId="2299420329" sldId="260"/>
            <ac:spMk id="3" creationId="{70DEE22D-7D16-44F3-A02B-8B46C2310B05}"/>
          </ac:spMkLst>
        </pc:spChg>
      </pc:sldChg>
      <pc:sldChg chg="addSp delSp modSp mod modClrScheme addAnim delAnim modAnim chgLayout">
        <pc:chgData name="Jakub Capik" userId="S::jakub.capik@psp2bochnia.pl::f40e7cf7-ea22-44c1-837d-f11b63332953" providerId="AD" clId="Web-{99B2DBAC-88D0-157F-0953-0B2C050AE7A8}" dt="2021-04-26T13:33:23.999" v="284"/>
        <pc:sldMkLst>
          <pc:docMk/>
          <pc:sldMk cId="3290399223" sldId="261"/>
        </pc:sldMkLst>
        <pc:spChg chg="mod ord">
          <ac:chgData name="Jakub Capik" userId="S::jakub.capik@psp2bochnia.pl::f40e7cf7-ea22-44c1-837d-f11b63332953" providerId="AD" clId="Web-{99B2DBAC-88D0-157F-0953-0B2C050AE7A8}" dt="2021-04-26T13:16:13.020" v="82"/>
          <ac:spMkLst>
            <pc:docMk/>
            <pc:sldMk cId="3290399223" sldId="261"/>
            <ac:spMk id="2" creationId="{88C3310A-D556-475A-836E-FF349C139E29}"/>
          </ac:spMkLst>
        </pc:spChg>
        <pc:spChg chg="mod ord">
          <ac:chgData name="Jakub Capik" userId="S::jakub.capik@psp2bochnia.pl::f40e7cf7-ea22-44c1-837d-f11b63332953" providerId="AD" clId="Web-{99B2DBAC-88D0-157F-0953-0B2C050AE7A8}" dt="2021-04-26T13:17:00.380" v="91" actId="1076"/>
          <ac:spMkLst>
            <pc:docMk/>
            <pc:sldMk cId="3290399223" sldId="261"/>
            <ac:spMk id="3" creationId="{FBBF2D35-1306-4149-B306-BC22AF1F855C}"/>
          </ac:spMkLst>
        </pc:spChg>
        <pc:spChg chg="del mod">
          <ac:chgData name="Jakub Capik" userId="S::jakub.capik@psp2bochnia.pl::f40e7cf7-ea22-44c1-837d-f11b63332953" providerId="AD" clId="Web-{99B2DBAC-88D0-157F-0953-0B2C050AE7A8}" dt="2021-04-26T13:15:38.128" v="73"/>
          <ac:spMkLst>
            <pc:docMk/>
            <pc:sldMk cId="3290399223" sldId="261"/>
            <ac:spMk id="4" creationId="{8186DB06-B405-40C8-9771-E42C19F2C583}"/>
          </ac:spMkLst>
        </pc:spChg>
        <pc:spChg chg="add del mod ord">
          <ac:chgData name="Jakub Capik" userId="S::jakub.capik@psp2bochnia.pl::f40e7cf7-ea22-44c1-837d-f11b63332953" providerId="AD" clId="Web-{99B2DBAC-88D0-157F-0953-0B2C050AE7A8}" dt="2021-04-26T13:14:42.393" v="47"/>
          <ac:spMkLst>
            <pc:docMk/>
            <pc:sldMk cId="3290399223" sldId="261"/>
            <ac:spMk id="6" creationId="{08C821BB-6770-45B2-9F62-13F1E76E7113}"/>
          </ac:spMkLst>
        </pc:spChg>
        <pc:spChg chg="add del mod">
          <ac:chgData name="Jakub Capik" userId="S::jakub.capik@psp2bochnia.pl::f40e7cf7-ea22-44c1-837d-f11b63332953" providerId="AD" clId="Web-{99B2DBAC-88D0-157F-0953-0B2C050AE7A8}" dt="2021-04-26T13:13:59.485" v="26"/>
          <ac:spMkLst>
            <pc:docMk/>
            <pc:sldMk cId="3290399223" sldId="261"/>
            <ac:spMk id="7" creationId="{FFB6FB04-C720-4BFC-9803-EEF3A0B4F84F}"/>
          </ac:spMkLst>
        </pc:spChg>
        <pc:spChg chg="add mod ord">
          <ac:chgData name="Jakub Capik" userId="S::jakub.capik@psp2bochnia.pl::f40e7cf7-ea22-44c1-837d-f11b63332953" providerId="AD" clId="Web-{99B2DBAC-88D0-157F-0953-0B2C050AE7A8}" dt="2021-04-26T13:16:57.224" v="90" actId="14100"/>
          <ac:spMkLst>
            <pc:docMk/>
            <pc:sldMk cId="3290399223" sldId="261"/>
            <ac:spMk id="9" creationId="{FEA0067A-2F57-4B64-8865-F72A1AA60DA9}"/>
          </ac:spMkLst>
        </pc:spChg>
        <pc:spChg chg="add del">
          <ac:chgData name="Jakub Capik" userId="S::jakub.capik@psp2bochnia.pl::f40e7cf7-ea22-44c1-837d-f11b63332953" providerId="AD" clId="Web-{99B2DBAC-88D0-157F-0953-0B2C050AE7A8}" dt="2021-04-26T13:15:51.566" v="77"/>
          <ac:spMkLst>
            <pc:docMk/>
            <pc:sldMk cId="3290399223" sldId="261"/>
            <ac:spMk id="10" creationId="{7DD50EBA-FD71-4573-AEB6-50D5B7A6424A}"/>
          </ac:spMkLst>
        </pc:spChg>
        <pc:spChg chg="add del mod ord">
          <ac:chgData name="Jakub Capik" userId="S::jakub.capik@psp2bochnia.pl::f40e7cf7-ea22-44c1-837d-f11b63332953" providerId="AD" clId="Web-{99B2DBAC-88D0-157F-0953-0B2C050AE7A8}" dt="2021-04-26T13:16:13.020" v="82"/>
          <ac:spMkLst>
            <pc:docMk/>
            <pc:sldMk cId="3290399223" sldId="261"/>
            <ac:spMk id="12" creationId="{C3449236-D764-43A1-B150-224B08818705}"/>
          </ac:spMkLst>
        </pc:spChg>
        <pc:spChg chg="add del mod ord">
          <ac:chgData name="Jakub Capik" userId="S::jakub.capik@psp2bochnia.pl::f40e7cf7-ea22-44c1-837d-f11b63332953" providerId="AD" clId="Web-{99B2DBAC-88D0-157F-0953-0B2C050AE7A8}" dt="2021-04-26T13:16:13.020" v="82"/>
          <ac:spMkLst>
            <pc:docMk/>
            <pc:sldMk cId="3290399223" sldId="261"/>
            <ac:spMk id="13" creationId="{89CA3AE0-6F65-4EC9-8431-4A4F16AB5D16}"/>
          </ac:spMkLst>
        </pc:spChg>
        <pc:picChg chg="del mod">
          <ac:chgData name="Jakub Capik" userId="S::jakub.capik@psp2bochnia.pl::f40e7cf7-ea22-44c1-837d-f11b63332953" providerId="AD" clId="Web-{99B2DBAC-88D0-157F-0953-0B2C050AE7A8}" dt="2021-04-26T13:15:53.519" v="78"/>
          <ac:picMkLst>
            <pc:docMk/>
            <pc:sldMk cId="3290399223" sldId="261"/>
            <ac:picMk id="5" creationId="{9CDDFA3A-778B-4DE9-A449-F35388141F91}"/>
          </ac:picMkLst>
        </pc:picChg>
        <pc:picChg chg="add del mod">
          <ac:chgData name="Jakub Capik" userId="S::jakub.capik@psp2bochnia.pl::f40e7cf7-ea22-44c1-837d-f11b63332953" providerId="AD" clId="Web-{99B2DBAC-88D0-157F-0953-0B2C050AE7A8}" dt="2021-04-26T13:14:33.080" v="41"/>
          <ac:picMkLst>
            <pc:docMk/>
            <pc:sldMk cId="3290399223" sldId="261"/>
            <ac:picMk id="8" creationId="{2A321422-6CF8-4412-ACBA-B314A64E8EAC}"/>
          </ac:picMkLst>
        </pc:picChg>
        <pc:picChg chg="add del mod">
          <ac:chgData name="Jakub Capik" userId="S::jakub.capik@psp2bochnia.pl::f40e7cf7-ea22-44c1-837d-f11b63332953" providerId="AD" clId="Web-{99B2DBAC-88D0-157F-0953-0B2C050AE7A8}" dt="2021-04-26T13:16:19.379" v="85"/>
          <ac:picMkLst>
            <pc:docMk/>
            <pc:sldMk cId="3290399223" sldId="261"/>
            <ac:picMk id="11" creationId="{99682913-1817-4A5C-B234-22642CD5D083}"/>
          </ac:picMkLst>
        </pc:picChg>
        <pc:picChg chg="add mod">
          <ac:chgData name="Jakub Capik" userId="S::jakub.capik@psp2bochnia.pl::f40e7cf7-ea22-44c1-837d-f11b63332953" providerId="AD" clId="Web-{99B2DBAC-88D0-157F-0953-0B2C050AE7A8}" dt="2021-04-26T13:19:03.290" v="149" actId="1076"/>
          <ac:picMkLst>
            <pc:docMk/>
            <pc:sldMk cId="3290399223" sldId="261"/>
            <ac:picMk id="14" creationId="{80FAC2A0-93E6-48FE-8356-832FE836AE6A}"/>
          </ac:picMkLst>
        </pc:picChg>
      </pc:sldChg>
      <pc:sldChg chg="addSp delSp modSp mod modClrScheme addAnim modAnim chgLayout">
        <pc:chgData name="Jakub Capik" userId="S::jakub.capik@psp2bochnia.pl::f40e7cf7-ea22-44c1-837d-f11b63332953" providerId="AD" clId="Web-{99B2DBAC-88D0-157F-0953-0B2C050AE7A8}" dt="2021-04-26T13:27:10.364" v="235"/>
        <pc:sldMkLst>
          <pc:docMk/>
          <pc:sldMk cId="1840989663" sldId="262"/>
        </pc:sldMkLst>
        <pc:spChg chg="mod ord">
          <ac:chgData name="Jakub Capik" userId="S::jakub.capik@psp2bochnia.pl::f40e7cf7-ea22-44c1-837d-f11b63332953" providerId="AD" clId="Web-{99B2DBAC-88D0-157F-0953-0B2C050AE7A8}" dt="2021-04-26T13:20:27.854" v="155" actId="1076"/>
          <ac:spMkLst>
            <pc:docMk/>
            <pc:sldMk cId="1840989663" sldId="262"/>
            <ac:spMk id="2" creationId="{8D106F42-877F-4EE7-A730-A195E4D4F223}"/>
          </ac:spMkLst>
        </pc:spChg>
        <pc:spChg chg="mod ord">
          <ac:chgData name="Jakub Capik" userId="S::jakub.capik@psp2bochnia.pl::f40e7cf7-ea22-44c1-837d-f11b63332953" providerId="AD" clId="Web-{99B2DBAC-88D0-157F-0953-0B2C050AE7A8}" dt="2021-04-26T13:20:36.261" v="157" actId="1076"/>
          <ac:spMkLst>
            <pc:docMk/>
            <pc:sldMk cId="1840989663" sldId="262"/>
            <ac:spMk id="3" creationId="{04C9A137-A2DA-47AF-8F16-AB9E29C8AEF9}"/>
          </ac:spMkLst>
        </pc:spChg>
        <pc:spChg chg="add del mod">
          <ac:chgData name="Jakub Capik" userId="S::jakub.capik@psp2bochnia.pl::f40e7cf7-ea22-44c1-837d-f11b63332953" providerId="AD" clId="Web-{99B2DBAC-88D0-157F-0953-0B2C050AE7A8}" dt="2021-04-26T13:19:23.275" v="152" actId="1076"/>
          <ac:spMkLst>
            <pc:docMk/>
            <pc:sldMk cId="1840989663" sldId="262"/>
            <ac:spMk id="4" creationId="{FC1FA835-45C9-47AA-8251-17F484B3FC7D}"/>
          </ac:spMkLst>
        </pc:spChg>
        <pc:spChg chg="mod">
          <ac:chgData name="Jakub Capik" userId="S::jakub.capik@psp2bochnia.pl::f40e7cf7-ea22-44c1-837d-f11b63332953" providerId="AD" clId="Web-{99B2DBAC-88D0-157F-0953-0B2C050AE7A8}" dt="2021-04-26T13:20:31.433" v="156" actId="1076"/>
          <ac:spMkLst>
            <pc:docMk/>
            <pc:sldMk cId="1840989663" sldId="262"/>
            <ac:spMk id="5" creationId="{C789DBE0-BA32-4DF3-975E-AC870F5ED4CF}"/>
          </ac:spMkLst>
        </pc:spChg>
        <pc:spChg chg="add del mod ord">
          <ac:chgData name="Jakub Capik" userId="S::jakub.capik@psp2bochnia.pl::f40e7cf7-ea22-44c1-837d-f11b63332953" providerId="AD" clId="Web-{99B2DBAC-88D0-157F-0953-0B2C050AE7A8}" dt="2021-04-26T13:18:58.446" v="147"/>
          <ac:spMkLst>
            <pc:docMk/>
            <pc:sldMk cId="1840989663" sldId="262"/>
            <ac:spMk id="6" creationId="{0B5D2C0B-3CCD-49F5-B541-539C00E5C7BB}"/>
          </ac:spMkLst>
        </pc:spChg>
        <pc:spChg chg="add del mod ord">
          <ac:chgData name="Jakub Capik" userId="S::jakub.capik@psp2bochnia.pl::f40e7cf7-ea22-44c1-837d-f11b63332953" providerId="AD" clId="Web-{99B2DBAC-88D0-157F-0953-0B2C050AE7A8}" dt="2021-04-26T13:18:49.899" v="135"/>
          <ac:spMkLst>
            <pc:docMk/>
            <pc:sldMk cId="1840989663" sldId="262"/>
            <ac:spMk id="7" creationId="{E40099BB-9729-4227-A059-9B35352D0134}"/>
          </ac:spMkLst>
        </pc:spChg>
        <pc:spChg chg="add del mod ord">
          <ac:chgData name="Jakub Capik" userId="S::jakub.capik@psp2bochnia.pl::f40e7cf7-ea22-44c1-837d-f11b63332953" providerId="AD" clId="Web-{99B2DBAC-88D0-157F-0953-0B2C050AE7A8}" dt="2021-04-26T13:18:49.899" v="135"/>
          <ac:spMkLst>
            <pc:docMk/>
            <pc:sldMk cId="1840989663" sldId="262"/>
            <ac:spMk id="8" creationId="{696709B5-2C2E-4458-ABD6-9728C034ECA0}"/>
          </ac:spMkLst>
        </pc:spChg>
      </pc:sldChg>
      <pc:sldChg chg="addAnim modAnim">
        <pc:chgData name="Jakub Capik" userId="S::jakub.capik@psp2bochnia.pl::f40e7cf7-ea22-44c1-837d-f11b63332953" providerId="AD" clId="Web-{99B2DBAC-88D0-157F-0953-0B2C050AE7A8}" dt="2021-04-26T13:27:16.521" v="238"/>
        <pc:sldMkLst>
          <pc:docMk/>
          <pc:sldMk cId="2105286004" sldId="263"/>
        </pc:sldMkLst>
      </pc:sldChg>
      <pc:sldChg chg="modSp addAnim modAnim">
        <pc:chgData name="Jakub Capik" userId="S::jakub.capik@psp2bochnia.pl::f40e7cf7-ea22-44c1-837d-f11b63332953" providerId="AD" clId="Web-{99B2DBAC-88D0-157F-0953-0B2C050AE7A8}" dt="2021-04-26T13:28:06.460" v="254"/>
        <pc:sldMkLst>
          <pc:docMk/>
          <pc:sldMk cId="4119621283" sldId="264"/>
        </pc:sldMkLst>
        <pc:spChg chg="mod">
          <ac:chgData name="Jakub Capik" userId="S::jakub.capik@psp2bochnia.pl::f40e7cf7-ea22-44c1-837d-f11b63332953" providerId="AD" clId="Web-{99B2DBAC-88D0-157F-0953-0B2C050AE7A8}" dt="2021-04-26T13:28:01.069" v="251" actId="20577"/>
          <ac:spMkLst>
            <pc:docMk/>
            <pc:sldMk cId="4119621283" sldId="264"/>
            <ac:spMk id="3" creationId="{C59EEDC9-6B20-4138-B544-FE721D2B080C}"/>
          </ac:spMkLst>
        </pc:spChg>
      </pc:sldChg>
      <pc:sldChg chg="addAnim modAnim">
        <pc:chgData name="Jakub Capik" userId="S::jakub.capik@psp2bochnia.pl::f40e7cf7-ea22-44c1-837d-f11b63332953" providerId="AD" clId="Web-{99B2DBAC-88D0-157F-0953-0B2C050AE7A8}" dt="2021-04-26T13:28:13.069" v="257"/>
        <pc:sldMkLst>
          <pc:docMk/>
          <pc:sldMk cId="1625438196" sldId="265"/>
        </pc:sldMkLst>
      </pc:sldChg>
      <pc:sldChg chg="addAnim modAnim">
        <pc:chgData name="Jakub Capik" userId="S::jakub.capik@psp2bochnia.pl::f40e7cf7-ea22-44c1-837d-f11b63332953" providerId="AD" clId="Web-{99B2DBAC-88D0-157F-0953-0B2C050AE7A8}" dt="2021-04-26T13:28:22.147" v="262"/>
        <pc:sldMkLst>
          <pc:docMk/>
          <pc:sldMk cId="2399668992" sldId="266"/>
        </pc:sldMkLst>
      </pc:sldChg>
      <pc:sldChg chg="addAnim modAnim">
        <pc:chgData name="Jakub Capik" userId="S::jakub.capik@psp2bochnia.pl::f40e7cf7-ea22-44c1-837d-f11b63332953" providerId="AD" clId="Web-{99B2DBAC-88D0-157F-0953-0B2C050AE7A8}" dt="2021-04-26T13:28:34.585" v="268"/>
        <pc:sldMkLst>
          <pc:docMk/>
          <pc:sldMk cId="2056591344" sldId="267"/>
        </pc:sldMkLst>
      </pc:sldChg>
      <pc:sldChg chg="modSp">
        <pc:chgData name="Jakub Capik" userId="S::jakub.capik@psp2bochnia.pl::f40e7cf7-ea22-44c1-837d-f11b63332953" providerId="AD" clId="Web-{99B2DBAC-88D0-157F-0953-0B2C050AE7A8}" dt="2021-04-26T13:28:42.460" v="269" actId="20577"/>
        <pc:sldMkLst>
          <pc:docMk/>
          <pc:sldMk cId="485935791" sldId="268"/>
        </pc:sldMkLst>
        <pc:spChg chg="mod">
          <ac:chgData name="Jakub Capik" userId="S::jakub.capik@psp2bochnia.pl::f40e7cf7-ea22-44c1-837d-f11b63332953" providerId="AD" clId="Web-{99B2DBAC-88D0-157F-0953-0B2C050AE7A8}" dt="2021-04-26T13:28:42.460" v="269" actId="20577"/>
          <ac:spMkLst>
            <pc:docMk/>
            <pc:sldMk cId="485935791" sldId="268"/>
            <ac:spMk id="3" creationId="{06C238AB-3FAD-4CB1-8D18-6C47EED3CEE8}"/>
          </ac:spMkLst>
        </pc:spChg>
      </pc:sldChg>
      <pc:sldChg chg="addAnim modAnim">
        <pc:chgData name="Jakub Capik" userId="S::jakub.capik@psp2bochnia.pl::f40e7cf7-ea22-44c1-837d-f11b63332953" providerId="AD" clId="Web-{99B2DBAC-88D0-157F-0953-0B2C050AE7A8}" dt="2021-04-26T13:27:31.256" v="247"/>
        <pc:sldMkLst>
          <pc:docMk/>
          <pc:sldMk cId="4090809105" sldId="270"/>
        </pc:sldMkLst>
      </pc:sldChg>
      <pc:sldChg chg="addAnim modAnim">
        <pc:chgData name="Jakub Capik" userId="S::jakub.capik@psp2bochnia.pl::f40e7cf7-ea22-44c1-837d-f11b63332953" providerId="AD" clId="Web-{99B2DBAC-88D0-157F-0953-0B2C050AE7A8}" dt="2021-04-26T13:26:05.878" v="208"/>
        <pc:sldMkLst>
          <pc:docMk/>
          <pc:sldMk cId="428806366" sldId="271"/>
        </pc:sldMkLst>
      </pc:sldChg>
      <pc:sldChg chg="addSp modSp mod setBg addAnim modAnim">
        <pc:chgData name="Jakub Capik" userId="S::jakub.capik@psp2bochnia.pl::f40e7cf7-ea22-44c1-837d-f11b63332953" providerId="AD" clId="Web-{99B2DBAC-88D0-157F-0953-0B2C050AE7A8}" dt="2021-04-26T13:27:42.287" v="250"/>
        <pc:sldMkLst>
          <pc:docMk/>
          <pc:sldMk cId="380560522" sldId="272"/>
        </pc:sldMkLst>
        <pc:spChg chg="mod">
          <ac:chgData name="Jakub Capik" userId="S::jakub.capik@psp2bochnia.pl::f40e7cf7-ea22-44c1-837d-f11b63332953" providerId="AD" clId="Web-{99B2DBAC-88D0-157F-0953-0B2C050AE7A8}" dt="2021-04-26T13:12:37.780" v="12" actId="20577"/>
          <ac:spMkLst>
            <pc:docMk/>
            <pc:sldMk cId="380560522" sldId="272"/>
            <ac:spMk id="2" creationId="{50A23CD0-6DFD-4D1C-80DF-56B67A05CB07}"/>
          </ac:spMkLst>
        </pc:spChg>
        <pc:spChg chg="mod">
          <ac:chgData name="Jakub Capik" userId="S::jakub.capik@psp2bochnia.pl::f40e7cf7-ea22-44c1-837d-f11b63332953" providerId="AD" clId="Web-{99B2DBAC-88D0-157F-0953-0B2C050AE7A8}" dt="2021-04-26T13:11:39.622" v="11" actId="20577"/>
          <ac:spMkLst>
            <pc:docMk/>
            <pc:sldMk cId="380560522" sldId="272"/>
            <ac:spMk id="3" creationId="{F6EA62FA-A329-48E1-BD7B-A3258CDFDE7C}"/>
          </ac:spMkLst>
        </pc:spChg>
        <pc:spChg chg="add">
          <ac:chgData name="Jakub Capik" userId="S::jakub.capik@psp2bochnia.pl::f40e7cf7-ea22-44c1-837d-f11b63332953" providerId="AD" clId="Web-{99B2DBAC-88D0-157F-0953-0B2C050AE7A8}" dt="2021-04-26T13:11:08.122" v="3"/>
          <ac:spMkLst>
            <pc:docMk/>
            <pc:sldMk cId="380560522" sldId="272"/>
            <ac:spMk id="8" creationId="{76EFD3D9-44F0-4267-BCC1-1613E79D8274}"/>
          </ac:spMkLst>
        </pc:spChg>
        <pc:spChg chg="add">
          <ac:chgData name="Jakub Capik" userId="S::jakub.capik@psp2bochnia.pl::f40e7cf7-ea22-44c1-837d-f11b63332953" providerId="AD" clId="Web-{99B2DBAC-88D0-157F-0953-0B2C050AE7A8}" dt="2021-04-26T13:11:08.122" v="3"/>
          <ac:spMkLst>
            <pc:docMk/>
            <pc:sldMk cId="380560522" sldId="272"/>
            <ac:spMk id="10" creationId="{A779A851-95D6-41AF-937A-B0E4B7F6FA8D}"/>
          </ac:spMkLst>
        </pc:spChg>
        <pc:spChg chg="add">
          <ac:chgData name="Jakub Capik" userId="S::jakub.capik@psp2bochnia.pl::f40e7cf7-ea22-44c1-837d-f11b63332953" providerId="AD" clId="Web-{99B2DBAC-88D0-157F-0953-0B2C050AE7A8}" dt="2021-04-26T13:11:08.122" v="3"/>
          <ac:spMkLst>
            <pc:docMk/>
            <pc:sldMk cId="380560522" sldId="272"/>
            <ac:spMk id="12" creationId="{953FB2E7-B6CB-429C-81EB-D9516D6D5C8D}"/>
          </ac:spMkLst>
        </pc:spChg>
        <pc:spChg chg="add">
          <ac:chgData name="Jakub Capik" userId="S::jakub.capik@psp2bochnia.pl::f40e7cf7-ea22-44c1-837d-f11b63332953" providerId="AD" clId="Web-{99B2DBAC-88D0-157F-0953-0B2C050AE7A8}" dt="2021-04-26T13:11:08.122" v="3"/>
          <ac:spMkLst>
            <pc:docMk/>
            <pc:sldMk cId="380560522" sldId="272"/>
            <ac:spMk id="14" creationId="{2EC40DB1-B719-4A13-9A4D-0966B4B27866}"/>
          </ac:spMkLst>
        </pc:spChg>
        <pc:spChg chg="add">
          <ac:chgData name="Jakub Capik" userId="S::jakub.capik@psp2bochnia.pl::f40e7cf7-ea22-44c1-837d-f11b63332953" providerId="AD" clId="Web-{99B2DBAC-88D0-157F-0953-0B2C050AE7A8}" dt="2021-04-26T13:11:08.122" v="3"/>
          <ac:spMkLst>
            <pc:docMk/>
            <pc:sldMk cId="380560522" sldId="272"/>
            <ac:spMk id="16" creationId="{82211336-CFF3-412D-868A-6679C1004C45}"/>
          </ac:spMkLst>
        </pc:spChg>
      </pc:sldChg>
    </pc:docChg>
  </pc:docChgLst>
  <pc:docChgLst>
    <pc:chgData name="Jakub Capik" userId="S::jakub.capik@psp2bochnia.pl::f40e7cf7-ea22-44c1-837d-f11b63332953" providerId="AD" clId="Web-{45267EF6-7571-16AC-6197-1BC57242B8A2}"/>
    <pc:docChg chg="modSld">
      <pc:chgData name="Jakub Capik" userId="S::jakub.capik@psp2bochnia.pl::f40e7cf7-ea22-44c1-837d-f11b63332953" providerId="AD" clId="Web-{45267EF6-7571-16AC-6197-1BC57242B8A2}" dt="2021-04-28T06:33:22.584" v="1" actId="20577"/>
      <pc:docMkLst>
        <pc:docMk/>
      </pc:docMkLst>
      <pc:sldChg chg="modSp">
        <pc:chgData name="Jakub Capik" userId="S::jakub.capik@psp2bochnia.pl::f40e7cf7-ea22-44c1-837d-f11b63332953" providerId="AD" clId="Web-{45267EF6-7571-16AC-6197-1BC57242B8A2}" dt="2021-04-28T06:33:22.584" v="1" actId="20577"/>
        <pc:sldMkLst>
          <pc:docMk/>
          <pc:sldMk cId="1840989663" sldId="262"/>
        </pc:sldMkLst>
        <pc:spChg chg="mod">
          <ac:chgData name="Jakub Capik" userId="S::jakub.capik@psp2bochnia.pl::f40e7cf7-ea22-44c1-837d-f11b63332953" providerId="AD" clId="Web-{45267EF6-7571-16AC-6197-1BC57242B8A2}" dt="2021-04-28T06:33:22.584" v="1" actId="20577"/>
          <ac:spMkLst>
            <pc:docMk/>
            <pc:sldMk cId="1840989663" sldId="262"/>
            <ac:spMk id="4" creationId="{FC1FA835-45C9-47AA-8251-17F484B3FC7D}"/>
          </ac:spMkLst>
        </pc:spChg>
      </pc:sldChg>
    </pc:docChg>
  </pc:docChgLst>
  <pc:docChgLst>
    <pc:chgData name="Jakub Capik" userId="S::jakub.capik@psp2bochnia.pl::f40e7cf7-ea22-44c1-837d-f11b63332953" providerId="AD" clId="Web-{590A5A31-2A0D-0A8A-4392-21B28D4B3644}"/>
    <pc:docChg chg="addSld modSld">
      <pc:chgData name="Jakub Capik" userId="S::jakub.capik@psp2bochnia.pl::f40e7cf7-ea22-44c1-837d-f11b63332953" providerId="AD" clId="Web-{590A5A31-2A0D-0A8A-4392-21B28D4B3644}" dt="2021-04-25T15:19:04.205" v="205"/>
      <pc:docMkLst>
        <pc:docMk/>
      </pc:docMkLst>
      <pc:sldChg chg="addSp delSp modSp mod setBg addAnim delAnim">
        <pc:chgData name="Jakub Capik" userId="S::jakub.capik@psp2bochnia.pl::f40e7cf7-ea22-44c1-837d-f11b63332953" providerId="AD" clId="Web-{590A5A31-2A0D-0A8A-4392-21B28D4B3644}" dt="2021-04-25T15:00:21.395" v="32" actId="1076"/>
        <pc:sldMkLst>
          <pc:docMk/>
          <pc:sldMk cId="650317164" sldId="256"/>
        </pc:sldMkLst>
        <pc:spChg chg="mod ord">
          <ac:chgData name="Jakub Capik" userId="S::jakub.capik@psp2bochnia.pl::f40e7cf7-ea22-44c1-837d-f11b63332953" providerId="AD" clId="Web-{590A5A31-2A0D-0A8A-4392-21B28D4B3644}" dt="2021-04-25T15:00:21.395" v="32" actId="1076"/>
          <ac:spMkLst>
            <pc:docMk/>
            <pc:sldMk cId="650317164" sldId="256"/>
            <ac:spMk id="2" creationId="{00000000-0000-0000-0000-000000000000}"/>
          </ac:spMkLst>
        </pc:spChg>
        <pc:spChg chg="del mod ord">
          <ac:chgData name="Jakub Capik" userId="S::jakub.capik@psp2bochnia.pl::f40e7cf7-ea22-44c1-837d-f11b63332953" providerId="AD" clId="Web-{590A5A31-2A0D-0A8A-4392-21B28D4B3644}" dt="2021-04-25T14:59:55.473" v="26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4:59:10.582" v="16"/>
          <ac:spMkLst>
            <pc:docMk/>
            <pc:sldMk cId="650317164" sldId="256"/>
            <ac:spMk id="6" creationId="{0CBF71E6-C54A-4E15-90AD-354C39435516}"/>
          </ac:spMkLst>
        </pc:spChg>
        <pc:spChg chg="add">
          <ac:chgData name="Jakub Capik" userId="S::jakub.capik@psp2bochnia.pl::f40e7cf7-ea22-44c1-837d-f11b63332953" providerId="AD" clId="Web-{590A5A31-2A0D-0A8A-4392-21B28D4B3644}" dt="2021-04-25T14:59:10.597" v="17"/>
          <ac:spMkLst>
            <pc:docMk/>
            <pc:sldMk cId="650317164" sldId="256"/>
            <ac:spMk id="7" creationId="{19245A10-7F37-4569-80D2-2F692931E300}"/>
          </ac:spMkLst>
        </pc:spChg>
        <pc:spChg chg="add">
          <ac:chgData name="Jakub Capik" userId="S::jakub.capik@psp2bochnia.pl::f40e7cf7-ea22-44c1-837d-f11b63332953" providerId="AD" clId="Web-{590A5A31-2A0D-0A8A-4392-21B28D4B3644}" dt="2021-04-25T14:59:10.597" v="17"/>
          <ac:spMkLst>
            <pc:docMk/>
            <pc:sldMk cId="650317164" sldId="256"/>
            <ac:spMk id="8" creationId="{9267F70F-11C6-4597-9381-D0D80FC18FD9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4:59:08.285" v="14"/>
          <ac:spMkLst>
            <pc:docMk/>
            <pc:sldMk cId="650317164" sldId="256"/>
            <ac:spMk id="9" creationId="{19245A10-7F37-4569-80D2-2F692931E300}"/>
          </ac:spMkLst>
        </pc:spChg>
        <pc:spChg chg="add">
          <ac:chgData name="Jakub Capik" userId="S::jakub.capik@psp2bochnia.pl::f40e7cf7-ea22-44c1-837d-f11b63332953" providerId="AD" clId="Web-{590A5A31-2A0D-0A8A-4392-21B28D4B3644}" dt="2021-04-25T14:59:10.597" v="17"/>
          <ac:spMkLst>
            <pc:docMk/>
            <pc:sldMk cId="650317164" sldId="256"/>
            <ac:spMk id="10" creationId="{2C20A93E-E407-4683-A405-147DE26132AD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4:59:08.285" v="14"/>
          <ac:spMkLst>
            <pc:docMk/>
            <pc:sldMk cId="650317164" sldId="256"/>
            <ac:spMk id="11" creationId="{9267F70F-11C6-4597-9381-D0D80FC18FD9}"/>
          </ac:spMkLst>
        </pc:spChg>
        <pc:spChg chg="add">
          <ac:chgData name="Jakub Capik" userId="S::jakub.capik@psp2bochnia.pl::f40e7cf7-ea22-44c1-837d-f11b63332953" providerId="AD" clId="Web-{590A5A31-2A0D-0A8A-4392-21B28D4B3644}" dt="2021-04-25T14:59:10.597" v="17"/>
          <ac:spMkLst>
            <pc:docMk/>
            <pc:sldMk cId="650317164" sldId="256"/>
            <ac:spMk id="12" creationId="{9E8E3DD9-D235-48D9-A0EC-D6817EC84B75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4:59:08.285" v="14"/>
          <ac:spMkLst>
            <pc:docMk/>
            <pc:sldMk cId="650317164" sldId="256"/>
            <ac:spMk id="13" creationId="{2C20A93E-E407-4683-A405-147DE26132AD}"/>
          </ac:spMkLst>
        </pc:spChg>
        <pc:spChg chg="add">
          <ac:chgData name="Jakub Capik" userId="S::jakub.capik@psp2bochnia.pl::f40e7cf7-ea22-44c1-837d-f11b63332953" providerId="AD" clId="Web-{590A5A31-2A0D-0A8A-4392-21B28D4B3644}" dt="2021-04-25T14:59:10.597" v="17"/>
          <ac:spMkLst>
            <pc:docMk/>
            <pc:sldMk cId="650317164" sldId="256"/>
            <ac:spMk id="14" creationId="{EA83A145-578D-4A0B-94A7-AEAB2027D7EB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4:59:08.285" v="14"/>
          <ac:spMkLst>
            <pc:docMk/>
            <pc:sldMk cId="650317164" sldId="256"/>
            <ac:spMk id="15" creationId="{9E8E3DD9-D235-48D9-A0EC-D6817EC84B75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4:59:08.285" v="14"/>
          <ac:spMkLst>
            <pc:docMk/>
            <pc:sldMk cId="650317164" sldId="256"/>
            <ac:spMk id="17" creationId="{EA83A145-578D-4A0B-94A7-AEAB2027D7EB}"/>
          </ac:spMkLst>
        </pc:spChg>
        <pc:picChg chg="add mod">
          <ac:chgData name="Jakub Capik" userId="S::jakub.capik@psp2bochnia.pl::f40e7cf7-ea22-44c1-837d-f11b63332953" providerId="AD" clId="Web-{590A5A31-2A0D-0A8A-4392-21B28D4B3644}" dt="2021-04-25T14:59:10.597" v="17"/>
          <ac:picMkLst>
            <pc:docMk/>
            <pc:sldMk cId="650317164" sldId="256"/>
            <ac:picMk id="4" creationId="{7478E955-E7F5-4903-BEB0-3EAD9B517CC8}"/>
          </ac:picMkLst>
        </pc:picChg>
      </pc:sldChg>
      <pc:sldChg chg="addSp modSp new mod setBg">
        <pc:chgData name="Jakub Capik" userId="S::jakub.capik@psp2bochnia.pl::f40e7cf7-ea22-44c1-837d-f11b63332953" providerId="AD" clId="Web-{590A5A31-2A0D-0A8A-4392-21B28D4B3644}" dt="2021-04-25T15:10:11.042" v="145" actId="20577"/>
        <pc:sldMkLst>
          <pc:docMk/>
          <pc:sldMk cId="3545365379" sldId="257"/>
        </pc:sldMkLst>
        <pc:spChg chg="mod">
          <ac:chgData name="Jakub Capik" userId="S::jakub.capik@psp2bochnia.pl::f40e7cf7-ea22-44c1-837d-f11b63332953" providerId="AD" clId="Web-{590A5A31-2A0D-0A8A-4392-21B28D4B3644}" dt="2021-04-25T15:10:11.042" v="145" actId="20577"/>
          <ac:spMkLst>
            <pc:docMk/>
            <pc:sldMk cId="3545365379" sldId="257"/>
            <ac:spMk id="2" creationId="{3CF97A33-F7A7-44BD-B25E-7767D969B6F9}"/>
          </ac:spMkLst>
        </pc:spChg>
        <pc:spChg chg="mod">
          <ac:chgData name="Jakub Capik" userId="S::jakub.capik@psp2bochnia.pl::f40e7cf7-ea22-44c1-837d-f11b63332953" providerId="AD" clId="Web-{590A5A31-2A0D-0A8A-4392-21B28D4B3644}" dt="2021-04-25T15:10:05.074" v="144" actId="20577"/>
          <ac:spMkLst>
            <pc:docMk/>
            <pc:sldMk cId="3545365379" sldId="257"/>
            <ac:spMk id="3" creationId="{21414BAB-1176-4CE3-B175-2045C9DEAE98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09:55.995" v="142"/>
          <ac:spMkLst>
            <pc:docMk/>
            <pc:sldMk cId="3545365379" sldId="257"/>
            <ac:spMk id="8" creationId="{827B839B-9ADE-406B-8590-F1CAEDED45A1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09:55.995" v="142"/>
          <ac:spMkLst>
            <pc:docMk/>
            <pc:sldMk cId="3545365379" sldId="257"/>
            <ac:spMk id="10" creationId="{CFE45BF0-46DB-408C-B5F7-7B11716805D4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09:55.995" v="142"/>
          <ac:spMkLst>
            <pc:docMk/>
            <pc:sldMk cId="3545365379" sldId="257"/>
            <ac:spMk id="12" creationId="{2AEBC8F2-97B1-41B4-93F1-2D289E197FBA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09:55.995" v="142"/>
          <ac:spMkLst>
            <pc:docMk/>
            <pc:sldMk cId="3545365379" sldId="257"/>
            <ac:spMk id="14" creationId="{472E3A19-F5D5-48FC-BB9C-48C2F68F598B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09:55.995" v="142"/>
          <ac:spMkLst>
            <pc:docMk/>
            <pc:sldMk cId="3545365379" sldId="257"/>
            <ac:spMk id="16" creationId="{7A62E32F-BB65-43A8-8EB5-92346890E549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09:55.995" v="142"/>
          <ac:spMkLst>
            <pc:docMk/>
            <pc:sldMk cId="3545365379" sldId="257"/>
            <ac:spMk id="18" creationId="{14E91B64-9FCC-451E-AFB4-A827D6329367}"/>
          </ac:spMkLst>
        </pc:spChg>
      </pc:sldChg>
      <pc:sldChg chg="addSp modSp new mod setBg">
        <pc:chgData name="Jakub Capik" userId="S::jakub.capik@psp2bochnia.pl::f40e7cf7-ea22-44c1-837d-f11b63332953" providerId="AD" clId="Web-{590A5A31-2A0D-0A8A-4392-21B28D4B3644}" dt="2021-04-25T15:14:58.327" v="172" actId="20577"/>
        <pc:sldMkLst>
          <pc:docMk/>
          <pc:sldMk cId="3163074576" sldId="258"/>
        </pc:sldMkLst>
        <pc:spChg chg="mod">
          <ac:chgData name="Jakub Capik" userId="S::jakub.capik@psp2bochnia.pl::f40e7cf7-ea22-44c1-837d-f11b63332953" providerId="AD" clId="Web-{590A5A31-2A0D-0A8A-4392-21B28D4B3644}" dt="2021-04-25T15:14:58.327" v="172" actId="20577"/>
          <ac:spMkLst>
            <pc:docMk/>
            <pc:sldMk cId="3163074576" sldId="258"/>
            <ac:spMk id="2" creationId="{AA25EC56-FEF0-4230-9F8B-06BE2C9FDE20}"/>
          </ac:spMkLst>
        </pc:spChg>
        <pc:spChg chg="mod">
          <ac:chgData name="Jakub Capik" userId="S::jakub.capik@psp2bochnia.pl::f40e7cf7-ea22-44c1-837d-f11b63332953" providerId="AD" clId="Web-{590A5A31-2A0D-0A8A-4392-21B28D4B3644}" dt="2021-04-25T15:14:47.061" v="168" actId="14100"/>
          <ac:spMkLst>
            <pc:docMk/>
            <pc:sldMk cId="3163074576" sldId="258"/>
            <ac:spMk id="3" creationId="{774D5E83-AE84-46E4-98F4-C2462A295F13}"/>
          </ac:spMkLst>
        </pc:spChg>
        <pc:spChg chg="add">
          <ac:chgData name="Jakub Capik" userId="S::jakub.capik@psp2bochnia.pl::f40e7cf7-ea22-44c1-837d-f11b63332953" providerId="AD" clId="Web-{590A5A31-2A0D-0A8A-4392-21B28D4B3644}" dt="2021-04-25T15:13:34.170" v="161"/>
          <ac:spMkLst>
            <pc:docMk/>
            <pc:sldMk cId="3163074576" sldId="258"/>
            <ac:spMk id="9" creationId="{F4C0B10B-D2C4-4A54-AFAD-3D27DF88BB37}"/>
          </ac:spMkLst>
        </pc:spChg>
        <pc:grpChg chg="add">
          <ac:chgData name="Jakub Capik" userId="S::jakub.capik@psp2bochnia.pl::f40e7cf7-ea22-44c1-837d-f11b63332953" providerId="AD" clId="Web-{590A5A31-2A0D-0A8A-4392-21B28D4B3644}" dt="2021-04-25T15:13:34.170" v="161"/>
          <ac:grpSpMkLst>
            <pc:docMk/>
            <pc:sldMk cId="3163074576" sldId="258"/>
            <ac:grpSpMk id="11" creationId="{B6BADB90-C74B-40D6-86DC-503F65FCE8DC}"/>
          </ac:grpSpMkLst>
        </pc:grpChg>
        <pc:picChg chg="add mod">
          <ac:chgData name="Jakub Capik" userId="S::jakub.capik@psp2bochnia.pl::f40e7cf7-ea22-44c1-837d-f11b63332953" providerId="AD" clId="Web-{590A5A31-2A0D-0A8A-4392-21B28D4B3644}" dt="2021-04-25T15:13:34.170" v="161"/>
          <ac:picMkLst>
            <pc:docMk/>
            <pc:sldMk cId="3163074576" sldId="258"/>
            <ac:picMk id="4" creationId="{6516ED48-131E-4C04-8D79-8EE358A83D43}"/>
          </ac:picMkLst>
        </pc:picChg>
      </pc:sldChg>
      <pc:sldChg chg="addSp delSp modSp new mod setBg">
        <pc:chgData name="Jakub Capik" userId="S::jakub.capik@psp2bochnia.pl::f40e7cf7-ea22-44c1-837d-f11b63332953" providerId="AD" clId="Web-{590A5A31-2A0D-0A8A-4392-21B28D4B3644}" dt="2021-04-25T15:19:04.205" v="205"/>
        <pc:sldMkLst>
          <pc:docMk/>
          <pc:sldMk cId="3271140103" sldId="259"/>
        </pc:sldMkLst>
        <pc:spChg chg="mod">
          <ac:chgData name="Jakub Capik" userId="S::jakub.capik@psp2bochnia.pl::f40e7cf7-ea22-44c1-837d-f11b63332953" providerId="AD" clId="Web-{590A5A31-2A0D-0A8A-4392-21B28D4B3644}" dt="2021-04-25T15:19:04.205" v="205"/>
          <ac:spMkLst>
            <pc:docMk/>
            <pc:sldMk cId="3271140103" sldId="259"/>
            <ac:spMk id="2" creationId="{420CC614-7097-4E54-8B01-4C0CCB552A01}"/>
          </ac:spMkLst>
        </pc:spChg>
        <pc:spChg chg="mod ord">
          <ac:chgData name="Jakub Capik" userId="S::jakub.capik@psp2bochnia.pl::f40e7cf7-ea22-44c1-837d-f11b63332953" providerId="AD" clId="Web-{590A5A31-2A0D-0A8A-4392-21B28D4B3644}" dt="2021-04-25T15:19:04.205" v="205"/>
          <ac:spMkLst>
            <pc:docMk/>
            <pc:sldMk cId="3271140103" sldId="259"/>
            <ac:spMk id="3" creationId="{6964BB07-1CDB-4664-9004-9D68EC3D5FF5}"/>
          </ac:spMkLst>
        </pc:spChg>
        <pc:spChg chg="add mod ord">
          <ac:chgData name="Jakub Capik" userId="S::jakub.capik@psp2bochnia.pl::f40e7cf7-ea22-44c1-837d-f11b63332953" providerId="AD" clId="Web-{590A5A31-2A0D-0A8A-4392-21B28D4B3644}" dt="2021-04-25T15:19:04.205" v="205"/>
          <ac:spMkLst>
            <pc:docMk/>
            <pc:sldMk cId="3271140103" sldId="259"/>
            <ac:spMk id="4" creationId="{26EFA049-47FB-4F4A-8640-51C4FA43AE50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5:19:04.205" v="205"/>
          <ac:spMkLst>
            <pc:docMk/>
            <pc:sldMk cId="3271140103" sldId="259"/>
            <ac:spMk id="7" creationId="{4B6ECB93-D7FF-4F09-A8ED-D4588EE7C7DA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5:19:04.205" v="205"/>
          <ac:spMkLst>
            <pc:docMk/>
            <pc:sldMk cId="3271140103" sldId="259"/>
            <ac:spMk id="8" creationId="{EBF87945-A001-489F-9D9B-7D9435F0B9CA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5:18:39.454" v="201"/>
          <ac:spMkLst>
            <pc:docMk/>
            <pc:sldMk cId="3271140103" sldId="259"/>
            <ac:spMk id="10" creationId="{F4C0B10B-D2C4-4A54-AFAD-3D27DF88BB37}"/>
          </ac:spMkLst>
        </pc:spChg>
        <pc:spChg chg="add del">
          <ac:chgData name="Jakub Capik" userId="S::jakub.capik@psp2bochnia.pl::f40e7cf7-ea22-44c1-837d-f11b63332953" providerId="AD" clId="Web-{590A5A31-2A0D-0A8A-4392-21B28D4B3644}" dt="2021-04-25T15:19:03.361" v="204"/>
          <ac:spMkLst>
            <pc:docMk/>
            <pc:sldMk cId="3271140103" sldId="259"/>
            <ac:spMk id="13" creationId="{EBF87945-A001-489F-9D9B-7D9435F0B9CA}"/>
          </ac:spMkLst>
        </pc:spChg>
        <pc:grpChg chg="add del">
          <ac:chgData name="Jakub Capik" userId="S::jakub.capik@psp2bochnia.pl::f40e7cf7-ea22-44c1-837d-f11b63332953" providerId="AD" clId="Web-{590A5A31-2A0D-0A8A-4392-21B28D4B3644}" dt="2021-04-25T15:18:39.454" v="201"/>
          <ac:grpSpMkLst>
            <pc:docMk/>
            <pc:sldMk cId="3271140103" sldId="259"/>
            <ac:grpSpMk id="12" creationId="{B6BADB90-C74B-40D6-86DC-503F65FCE8DC}"/>
          </ac:grpSpMkLst>
        </pc:grpChg>
        <pc:picChg chg="add mod">
          <ac:chgData name="Jakub Capik" userId="S::jakub.capik@psp2bochnia.pl::f40e7cf7-ea22-44c1-837d-f11b63332953" providerId="AD" clId="Web-{590A5A31-2A0D-0A8A-4392-21B28D4B3644}" dt="2021-04-25T15:19:04.205" v="205"/>
          <ac:picMkLst>
            <pc:docMk/>
            <pc:sldMk cId="3271140103" sldId="259"/>
            <ac:picMk id="5" creationId="{AC93B8D3-EEE0-479D-848D-42B0612F6FD2}"/>
          </ac:picMkLst>
        </pc:picChg>
      </pc:sldChg>
    </pc:docChg>
  </pc:docChgLst>
  <pc:docChgLst>
    <pc:chgData name="Jakub Capik" userId="S::jakub.capik@psp2bochnia.pl::f40e7cf7-ea22-44c1-837d-f11b63332953" providerId="AD" clId="Web-{2FC5C19F-1021-2000-DAA8-B0B929ADD6CC}"/>
    <pc:docChg chg="modSld">
      <pc:chgData name="Jakub Capik" userId="S::jakub.capik@psp2bochnia.pl::f40e7cf7-ea22-44c1-837d-f11b63332953" providerId="AD" clId="Web-{2FC5C19F-1021-2000-DAA8-B0B929ADD6CC}" dt="2021-04-25T17:51:16.540" v="1"/>
      <pc:docMkLst>
        <pc:docMk/>
      </pc:docMkLst>
      <pc:sldChg chg="delAnim modAnim">
        <pc:chgData name="Jakub Capik" userId="S::jakub.capik@psp2bochnia.pl::f40e7cf7-ea22-44c1-837d-f11b63332953" providerId="AD" clId="Web-{2FC5C19F-1021-2000-DAA8-B0B929ADD6CC}" dt="2021-04-25T17:51:16.540" v="1"/>
        <pc:sldMkLst>
          <pc:docMk/>
          <pc:sldMk cId="650317164" sldId="256"/>
        </pc:sldMkLst>
      </pc:sldChg>
    </pc:docChg>
  </pc:docChgLst>
  <pc:docChgLst>
    <pc:chgData name="Jakub Capik" userId="S::jakub.capik@psp2bochnia.pl::f40e7cf7-ea22-44c1-837d-f11b63332953" providerId="AD" clId="Web-{1213B60A-87E9-A7DA-CF2A-2097F9186814}"/>
    <pc:docChg chg="modSld">
      <pc:chgData name="Jakub Capik" userId="S::jakub.capik@psp2bochnia.pl::f40e7cf7-ea22-44c1-837d-f11b63332953" providerId="AD" clId="Web-{1213B60A-87E9-A7DA-CF2A-2097F9186814}" dt="2021-04-27T16:00:52.501" v="152" actId="20577"/>
      <pc:docMkLst>
        <pc:docMk/>
      </pc:docMkLst>
      <pc:sldChg chg="modSp">
        <pc:chgData name="Jakub Capik" userId="S::jakub.capik@psp2bochnia.pl::f40e7cf7-ea22-44c1-837d-f11b63332953" providerId="AD" clId="Web-{1213B60A-87E9-A7DA-CF2A-2097F9186814}" dt="2021-04-27T16:00:42.532" v="54" actId="1076"/>
        <pc:sldMkLst>
          <pc:docMk/>
          <pc:sldMk cId="3290399223" sldId="261"/>
        </pc:sldMkLst>
        <pc:picChg chg="mod">
          <ac:chgData name="Jakub Capik" userId="S::jakub.capik@psp2bochnia.pl::f40e7cf7-ea22-44c1-837d-f11b63332953" providerId="AD" clId="Web-{1213B60A-87E9-A7DA-CF2A-2097F9186814}" dt="2021-04-27T16:00:42.532" v="54" actId="1076"/>
          <ac:picMkLst>
            <pc:docMk/>
            <pc:sldMk cId="3290399223" sldId="261"/>
            <ac:picMk id="14" creationId="{80FAC2A0-93E6-48FE-8356-832FE836AE6A}"/>
          </ac:picMkLst>
        </pc:picChg>
      </pc:sldChg>
      <pc:sldChg chg="modSp addAnim delAnim">
        <pc:chgData name="Jakub Capik" userId="S::jakub.capik@psp2bochnia.pl::f40e7cf7-ea22-44c1-837d-f11b63332953" providerId="AD" clId="Web-{1213B60A-87E9-A7DA-CF2A-2097F9186814}" dt="2021-04-27T16:00:52.501" v="152" actId="20577"/>
        <pc:sldMkLst>
          <pc:docMk/>
          <pc:sldMk cId="1840989663" sldId="262"/>
        </pc:sldMkLst>
        <pc:spChg chg="mod">
          <ac:chgData name="Jakub Capik" userId="S::jakub.capik@psp2bochnia.pl::f40e7cf7-ea22-44c1-837d-f11b63332953" providerId="AD" clId="Web-{1213B60A-87E9-A7DA-CF2A-2097F9186814}" dt="2021-04-27T15:52:50.382" v="3" actId="20577"/>
          <ac:spMkLst>
            <pc:docMk/>
            <pc:sldMk cId="1840989663" sldId="262"/>
            <ac:spMk id="3" creationId="{04C9A137-A2DA-47AF-8F16-AB9E29C8AEF9}"/>
          </ac:spMkLst>
        </pc:spChg>
        <pc:spChg chg="mod">
          <ac:chgData name="Jakub Capik" userId="S::jakub.capik@psp2bochnia.pl::f40e7cf7-ea22-44c1-837d-f11b63332953" providerId="AD" clId="Web-{1213B60A-87E9-A7DA-CF2A-2097F9186814}" dt="2021-04-27T16:00:52.501" v="152" actId="20577"/>
          <ac:spMkLst>
            <pc:docMk/>
            <pc:sldMk cId="1840989663" sldId="262"/>
            <ac:spMk id="4" creationId="{FC1FA835-45C9-47AA-8251-17F484B3FC7D}"/>
          </ac:spMkLst>
        </pc:spChg>
      </pc:sldChg>
    </pc:docChg>
  </pc:docChgLst>
  <pc:docChgLst>
    <pc:chgData name="Jakub Capik" userId="S::jakub.capik@psp2bochnia.pl::f40e7cf7-ea22-44c1-837d-f11b63332953" providerId="AD" clId="Web-{645C2F4B-0D2E-916C-A1F1-738EE764B4C6}"/>
    <pc:docChg chg="addSld modSld">
      <pc:chgData name="Jakub Capik" userId="S::jakub.capik@psp2bochnia.pl::f40e7cf7-ea22-44c1-837d-f11b63332953" providerId="AD" clId="Web-{645C2F4B-0D2E-916C-A1F1-738EE764B4C6}" dt="2021-04-25T16:35:23.156" v="884" actId="20577"/>
      <pc:docMkLst>
        <pc:docMk/>
      </pc:docMkLst>
      <pc:sldChg chg="modSp">
        <pc:chgData name="Jakub Capik" userId="S::jakub.capik@psp2bochnia.pl::f40e7cf7-ea22-44c1-837d-f11b63332953" providerId="AD" clId="Web-{645C2F4B-0D2E-916C-A1F1-738EE764B4C6}" dt="2021-04-25T16:32:50.840" v="881" actId="20577"/>
        <pc:sldMkLst>
          <pc:docMk/>
          <pc:sldMk cId="3545365379" sldId="257"/>
        </pc:sldMkLst>
        <pc:spChg chg="mod">
          <ac:chgData name="Jakub Capik" userId="S::jakub.capik@psp2bochnia.pl::f40e7cf7-ea22-44c1-837d-f11b63332953" providerId="AD" clId="Web-{645C2F4B-0D2E-916C-A1F1-738EE764B4C6}" dt="2021-04-25T16:32:50.840" v="881" actId="20577"/>
          <ac:spMkLst>
            <pc:docMk/>
            <pc:sldMk cId="3545365379" sldId="257"/>
            <ac:spMk id="3" creationId="{21414BAB-1176-4CE3-B175-2045C9DEAE98}"/>
          </ac:spMkLst>
        </pc:spChg>
      </pc:sldChg>
      <pc:sldChg chg="addSp modSp mod setBg">
        <pc:chgData name="Jakub Capik" userId="S::jakub.capik@psp2bochnia.pl::f40e7cf7-ea22-44c1-837d-f11b63332953" providerId="AD" clId="Web-{645C2F4B-0D2E-916C-A1F1-738EE764B4C6}" dt="2021-04-25T16:35:23.156" v="884" actId="20577"/>
        <pc:sldMkLst>
          <pc:docMk/>
          <pc:sldMk cId="2299420329" sldId="260"/>
        </pc:sldMkLst>
        <pc:spChg chg="mod">
          <ac:chgData name="Jakub Capik" userId="S::jakub.capik@psp2bochnia.pl::f40e7cf7-ea22-44c1-837d-f11b63332953" providerId="AD" clId="Web-{645C2F4B-0D2E-916C-A1F1-738EE764B4C6}" dt="2021-04-25T15:34:25.189" v="11" actId="1076"/>
          <ac:spMkLst>
            <pc:docMk/>
            <pc:sldMk cId="2299420329" sldId="260"/>
            <ac:spMk id="2" creationId="{A458628A-5612-4E05-985A-7A660CD7BAAA}"/>
          </ac:spMkLst>
        </pc:spChg>
        <pc:spChg chg="mod ord">
          <ac:chgData name="Jakub Capik" userId="S::jakub.capik@psp2bochnia.pl::f40e7cf7-ea22-44c1-837d-f11b63332953" providerId="AD" clId="Web-{645C2F4B-0D2E-916C-A1F1-738EE764B4C6}" dt="2021-04-25T16:35:23.156" v="884" actId="20577"/>
          <ac:spMkLst>
            <pc:docMk/>
            <pc:sldMk cId="2299420329" sldId="260"/>
            <ac:spMk id="3" creationId="{70DEE22D-7D16-44F3-A02B-8B46C2310B05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5:35:30.206" v="25" actId="1076"/>
          <ac:spMkLst>
            <pc:docMk/>
            <pc:sldMk cId="2299420329" sldId="260"/>
            <ac:spMk id="5" creationId="{55458D83-1241-4FD3-90B0-C1416E7A38DB}"/>
          </ac:spMkLst>
        </pc:spChg>
        <pc:spChg chg="add">
          <ac:chgData name="Jakub Capik" userId="S::jakub.capik@psp2bochnia.pl::f40e7cf7-ea22-44c1-837d-f11b63332953" providerId="AD" clId="Web-{645C2F4B-0D2E-916C-A1F1-738EE764B4C6}" dt="2021-04-25T15:33:33.562" v="0"/>
          <ac:spMkLst>
            <pc:docMk/>
            <pc:sldMk cId="2299420329" sldId="260"/>
            <ac:spMk id="6" creationId="{79BB35BC-D5C2-4C8B-A22A-A71E6191913B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5:40:20.838" v="71" actId="14100"/>
          <ac:spMkLst>
            <pc:docMk/>
            <pc:sldMk cId="2299420329" sldId="260"/>
            <ac:spMk id="7" creationId="{A9539C05-AF2F-4257-AFD5-0D326A572FE1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5:40:13.322" v="70" actId="14100"/>
          <ac:spMkLst>
            <pc:docMk/>
            <pc:sldMk cId="2299420329" sldId="260"/>
            <ac:spMk id="8" creationId="{B3D445DE-B988-4753-B831-FEFA9F4F9F4A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5:39:42.540" v="66" actId="1076"/>
          <ac:spMkLst>
            <pc:docMk/>
            <pc:sldMk cId="2299420329" sldId="260"/>
            <ac:spMk id="9" creationId="{87DA2048-C697-4252-BDBA-E9F50FC3EF98}"/>
          </ac:spMkLst>
        </pc:spChg>
        <pc:picChg chg="mod">
          <ac:chgData name="Jakub Capik" userId="S::jakub.capik@psp2bochnia.pl::f40e7cf7-ea22-44c1-837d-f11b63332953" providerId="AD" clId="Web-{645C2F4B-0D2E-916C-A1F1-738EE764B4C6}" dt="2021-04-25T15:35:48.300" v="29" actId="1076"/>
          <ac:picMkLst>
            <pc:docMk/>
            <pc:sldMk cId="2299420329" sldId="260"/>
            <ac:picMk id="4" creationId="{E6ED81F7-2AAB-4D0B-A8BF-C31C78069760}"/>
          </ac:picMkLst>
        </pc:picChg>
      </pc:sldChg>
      <pc:sldChg chg="addSp modSp new">
        <pc:chgData name="Jakub Capik" userId="S::jakub.capik@psp2bochnia.pl::f40e7cf7-ea22-44c1-837d-f11b63332953" providerId="AD" clId="Web-{645C2F4B-0D2E-916C-A1F1-738EE764B4C6}" dt="2021-04-25T15:54:43.532" v="236" actId="20577"/>
        <pc:sldMkLst>
          <pc:docMk/>
          <pc:sldMk cId="3290399223" sldId="261"/>
        </pc:sldMkLst>
        <pc:spChg chg="mod">
          <ac:chgData name="Jakub Capik" userId="S::jakub.capik@psp2bochnia.pl::f40e7cf7-ea22-44c1-837d-f11b63332953" providerId="AD" clId="Web-{645C2F4B-0D2E-916C-A1F1-738EE764B4C6}" dt="2021-04-25T15:49:35.555" v="215" actId="20577"/>
          <ac:spMkLst>
            <pc:docMk/>
            <pc:sldMk cId="3290399223" sldId="261"/>
            <ac:spMk id="2" creationId="{88C3310A-D556-475A-836E-FF349C139E29}"/>
          </ac:spMkLst>
        </pc:spChg>
        <pc:spChg chg="mod">
          <ac:chgData name="Jakub Capik" userId="S::jakub.capik@psp2bochnia.pl::f40e7cf7-ea22-44c1-837d-f11b63332953" providerId="AD" clId="Web-{645C2F4B-0D2E-916C-A1F1-738EE764B4C6}" dt="2021-04-25T15:54:43.532" v="236" actId="20577"/>
          <ac:spMkLst>
            <pc:docMk/>
            <pc:sldMk cId="3290399223" sldId="261"/>
            <ac:spMk id="3" creationId="{FBBF2D35-1306-4149-B306-BC22AF1F855C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5:51:58.981" v="220" actId="14100"/>
          <ac:spMkLst>
            <pc:docMk/>
            <pc:sldMk cId="3290399223" sldId="261"/>
            <ac:spMk id="4" creationId="{8186DB06-B405-40C8-9771-E42C19F2C583}"/>
          </ac:spMkLst>
        </pc:spChg>
        <pc:picChg chg="add mod">
          <ac:chgData name="Jakub Capik" userId="S::jakub.capik@psp2bochnia.pl::f40e7cf7-ea22-44c1-837d-f11b63332953" providerId="AD" clId="Web-{645C2F4B-0D2E-916C-A1F1-738EE764B4C6}" dt="2021-04-25T15:52:16.075" v="222" actId="1076"/>
          <ac:picMkLst>
            <pc:docMk/>
            <pc:sldMk cId="3290399223" sldId="261"/>
            <ac:picMk id="5" creationId="{9CDDFA3A-778B-4DE9-A449-F35388141F91}"/>
          </ac:picMkLst>
        </pc:picChg>
      </pc:sldChg>
      <pc:sldChg chg="addSp modSp new">
        <pc:chgData name="Jakub Capik" userId="S::jakub.capik@psp2bochnia.pl::f40e7cf7-ea22-44c1-837d-f11b63332953" providerId="AD" clId="Web-{645C2F4B-0D2E-916C-A1F1-738EE764B4C6}" dt="2021-04-25T16:05:19.986" v="559" actId="1076"/>
        <pc:sldMkLst>
          <pc:docMk/>
          <pc:sldMk cId="1840989663" sldId="262"/>
        </pc:sldMkLst>
        <pc:spChg chg="mod">
          <ac:chgData name="Jakub Capik" userId="S::jakub.capik@psp2bochnia.pl::f40e7cf7-ea22-44c1-837d-f11b63332953" providerId="AD" clId="Web-{645C2F4B-0D2E-916C-A1F1-738EE764B4C6}" dt="2021-04-25T16:04:28.437" v="548" actId="14100"/>
          <ac:spMkLst>
            <pc:docMk/>
            <pc:sldMk cId="1840989663" sldId="262"/>
            <ac:spMk id="2" creationId="{8D106F42-877F-4EE7-A730-A195E4D4F223}"/>
          </ac:spMkLst>
        </pc:spChg>
        <pc:spChg chg="mod">
          <ac:chgData name="Jakub Capik" userId="S::jakub.capik@psp2bochnia.pl::f40e7cf7-ea22-44c1-837d-f11b63332953" providerId="AD" clId="Web-{645C2F4B-0D2E-916C-A1F1-738EE764B4C6}" dt="2021-04-25T16:05:17.017" v="558" actId="1076"/>
          <ac:spMkLst>
            <pc:docMk/>
            <pc:sldMk cId="1840989663" sldId="262"/>
            <ac:spMk id="3" creationId="{04C9A137-A2DA-47AF-8F16-AB9E29C8AEF9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6:05:19.986" v="559" actId="1076"/>
          <ac:spMkLst>
            <pc:docMk/>
            <pc:sldMk cId="1840989663" sldId="262"/>
            <ac:spMk id="4" creationId="{FC1FA835-45C9-47AA-8251-17F484B3FC7D}"/>
          </ac:spMkLst>
        </pc:spChg>
        <pc:spChg chg="add mod">
          <ac:chgData name="Jakub Capik" userId="S::jakub.capik@psp2bochnia.pl::f40e7cf7-ea22-44c1-837d-f11b63332953" providerId="AD" clId="Web-{645C2F4B-0D2E-916C-A1F1-738EE764B4C6}" dt="2021-04-25T16:04:31.953" v="549" actId="1076"/>
          <ac:spMkLst>
            <pc:docMk/>
            <pc:sldMk cId="1840989663" sldId="262"/>
            <ac:spMk id="5" creationId="{C789DBE0-BA32-4DF3-975E-AC870F5ED4CF}"/>
          </ac:spMkLst>
        </pc:spChg>
      </pc:sldChg>
      <pc:sldChg chg="addSp modSp new mod setBg">
        <pc:chgData name="Jakub Capik" userId="S::jakub.capik@psp2bochnia.pl::f40e7cf7-ea22-44c1-837d-f11b63332953" providerId="AD" clId="Web-{645C2F4B-0D2E-916C-A1F1-738EE764B4C6}" dt="2021-04-25T16:09:34.758" v="606" actId="1076"/>
        <pc:sldMkLst>
          <pc:docMk/>
          <pc:sldMk cId="2105286004" sldId="263"/>
        </pc:sldMkLst>
        <pc:spChg chg="mod">
          <ac:chgData name="Jakub Capik" userId="S::jakub.capik@psp2bochnia.pl::f40e7cf7-ea22-44c1-837d-f11b63332953" providerId="AD" clId="Web-{645C2F4B-0D2E-916C-A1F1-738EE764B4C6}" dt="2021-04-25T16:09:34.758" v="606" actId="1076"/>
          <ac:spMkLst>
            <pc:docMk/>
            <pc:sldMk cId="2105286004" sldId="263"/>
            <ac:spMk id="2" creationId="{5353C476-0228-4C91-B1C0-23BBD2104A76}"/>
          </ac:spMkLst>
        </pc:spChg>
        <pc:spChg chg="mod ord">
          <ac:chgData name="Jakub Capik" userId="S::jakub.capik@psp2bochnia.pl::f40e7cf7-ea22-44c1-837d-f11b63332953" providerId="AD" clId="Web-{645C2F4B-0D2E-916C-A1F1-738EE764B4C6}" dt="2021-04-25T16:09:30.976" v="605" actId="1076"/>
          <ac:spMkLst>
            <pc:docMk/>
            <pc:sldMk cId="2105286004" sldId="263"/>
            <ac:spMk id="3" creationId="{33AA89F1-B044-4089-82F6-3453A9696088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08:59.491" v="602"/>
          <ac:spMkLst>
            <pc:docMk/>
            <pc:sldMk cId="2105286004" sldId="263"/>
            <ac:spMk id="9" creationId="{04812C46-200A-4DEB-A05E-3ED6C68C2387}"/>
          </ac:spMkLst>
        </pc:spChg>
        <pc:picChg chg="add mod">
          <ac:chgData name="Jakub Capik" userId="S::jakub.capik@psp2bochnia.pl::f40e7cf7-ea22-44c1-837d-f11b63332953" providerId="AD" clId="Web-{645C2F4B-0D2E-916C-A1F1-738EE764B4C6}" dt="2021-04-25T16:08:59.491" v="602"/>
          <ac:picMkLst>
            <pc:docMk/>
            <pc:sldMk cId="2105286004" sldId="263"/>
            <ac:picMk id="4" creationId="{2F13F633-1E53-482E-9C7E-9357ACC12AF6}"/>
          </ac:picMkLst>
        </pc:picChg>
      </pc:sldChg>
      <pc:sldChg chg="addSp modSp new mod setBg">
        <pc:chgData name="Jakub Capik" userId="S::jakub.capik@psp2bochnia.pl::f40e7cf7-ea22-44c1-837d-f11b63332953" providerId="AD" clId="Web-{645C2F4B-0D2E-916C-A1F1-738EE764B4C6}" dt="2021-04-25T16:13:08.748" v="644" actId="14100"/>
        <pc:sldMkLst>
          <pc:docMk/>
          <pc:sldMk cId="4119621283" sldId="264"/>
        </pc:sldMkLst>
        <pc:spChg chg="mod">
          <ac:chgData name="Jakub Capik" userId="S::jakub.capik@psp2bochnia.pl::f40e7cf7-ea22-44c1-837d-f11b63332953" providerId="AD" clId="Web-{645C2F4B-0D2E-916C-A1F1-738EE764B4C6}" dt="2021-04-25T16:12:40.903" v="638" actId="20577"/>
          <ac:spMkLst>
            <pc:docMk/>
            <pc:sldMk cId="4119621283" sldId="264"/>
            <ac:spMk id="2" creationId="{A430CED4-2E84-4AFB-A2A5-AC3325867DEF}"/>
          </ac:spMkLst>
        </pc:spChg>
        <pc:spChg chg="mod">
          <ac:chgData name="Jakub Capik" userId="S::jakub.capik@psp2bochnia.pl::f40e7cf7-ea22-44c1-837d-f11b63332953" providerId="AD" clId="Web-{645C2F4B-0D2E-916C-A1F1-738EE764B4C6}" dt="2021-04-25T16:13:08.748" v="644" actId="14100"/>
          <ac:spMkLst>
            <pc:docMk/>
            <pc:sldMk cId="4119621283" sldId="264"/>
            <ac:spMk id="3" creationId="{C59EEDC9-6B20-4138-B544-FE721D2B080C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2:34.981" v="637"/>
          <ac:spMkLst>
            <pc:docMk/>
            <pc:sldMk cId="4119621283" sldId="264"/>
            <ac:spMk id="8" creationId="{827B839B-9ADE-406B-8590-F1CAEDED45A1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2:34.981" v="637"/>
          <ac:spMkLst>
            <pc:docMk/>
            <pc:sldMk cId="4119621283" sldId="264"/>
            <ac:spMk id="10" creationId="{CFE45BF0-46DB-408C-B5F7-7B11716805D4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2:34.981" v="637"/>
          <ac:spMkLst>
            <pc:docMk/>
            <pc:sldMk cId="4119621283" sldId="264"/>
            <ac:spMk id="12" creationId="{2AEBC8F2-97B1-41B4-93F1-2D289E197FBA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2:34.981" v="637"/>
          <ac:spMkLst>
            <pc:docMk/>
            <pc:sldMk cId="4119621283" sldId="264"/>
            <ac:spMk id="14" creationId="{472E3A19-F5D5-48FC-BB9C-48C2F68F598B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2:34.981" v="637"/>
          <ac:spMkLst>
            <pc:docMk/>
            <pc:sldMk cId="4119621283" sldId="264"/>
            <ac:spMk id="16" creationId="{7A62E32F-BB65-43A8-8EB5-92346890E549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2:34.981" v="637"/>
          <ac:spMkLst>
            <pc:docMk/>
            <pc:sldMk cId="4119621283" sldId="264"/>
            <ac:spMk id="18" creationId="{14E91B64-9FCC-451E-AFB4-A827D6329367}"/>
          </ac:spMkLst>
        </pc:spChg>
      </pc:sldChg>
      <pc:sldChg chg="addSp delSp modSp new mod setBg">
        <pc:chgData name="Jakub Capik" userId="S::jakub.capik@psp2bochnia.pl::f40e7cf7-ea22-44c1-837d-f11b63332953" providerId="AD" clId="Web-{645C2F4B-0D2E-916C-A1F1-738EE764B4C6}" dt="2021-04-25T16:17:09.301" v="675" actId="20577"/>
        <pc:sldMkLst>
          <pc:docMk/>
          <pc:sldMk cId="1625438196" sldId="265"/>
        </pc:sldMkLst>
        <pc:spChg chg="mod">
          <ac:chgData name="Jakub Capik" userId="S::jakub.capik@psp2bochnia.pl::f40e7cf7-ea22-44c1-837d-f11b63332953" providerId="AD" clId="Web-{645C2F4B-0D2E-916C-A1F1-738EE764B4C6}" dt="2021-04-25T16:16:50.800" v="672" actId="20577"/>
          <ac:spMkLst>
            <pc:docMk/>
            <pc:sldMk cId="1625438196" sldId="265"/>
            <ac:spMk id="2" creationId="{1B7605EA-E546-4C25-9D18-63615D23D775}"/>
          </ac:spMkLst>
        </pc:spChg>
        <pc:spChg chg="mod">
          <ac:chgData name="Jakub Capik" userId="S::jakub.capik@psp2bochnia.pl::f40e7cf7-ea22-44c1-837d-f11b63332953" providerId="AD" clId="Web-{645C2F4B-0D2E-916C-A1F1-738EE764B4C6}" dt="2021-04-25T16:17:09.301" v="675" actId="20577"/>
          <ac:spMkLst>
            <pc:docMk/>
            <pc:sldMk cId="1625438196" sldId="265"/>
            <ac:spMk id="3" creationId="{654F3B02-F248-4795-82E5-0343FB2D411B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6:39.190" v="671"/>
          <ac:spMkLst>
            <pc:docMk/>
            <pc:sldMk cId="1625438196" sldId="265"/>
            <ac:spMk id="8" creationId="{827B839B-9ADE-406B-8590-F1CAEDED45A1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6:39.190" v="671"/>
          <ac:spMkLst>
            <pc:docMk/>
            <pc:sldMk cId="1625438196" sldId="265"/>
            <ac:spMk id="10" creationId="{CFE45BF0-46DB-408C-B5F7-7B11716805D4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6:39.190" v="671"/>
          <ac:spMkLst>
            <pc:docMk/>
            <pc:sldMk cId="1625438196" sldId="265"/>
            <ac:spMk id="12" creationId="{2AEBC8F2-97B1-41B4-93F1-2D289E197FBA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6:39.190" v="671"/>
          <ac:spMkLst>
            <pc:docMk/>
            <pc:sldMk cId="1625438196" sldId="265"/>
            <ac:spMk id="14" creationId="{472E3A19-F5D5-48FC-BB9C-48C2F68F598B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6:39.190" v="671"/>
          <ac:spMkLst>
            <pc:docMk/>
            <pc:sldMk cId="1625438196" sldId="265"/>
            <ac:spMk id="16" creationId="{7A62E32F-BB65-43A8-8EB5-92346890E549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16:39.190" v="671"/>
          <ac:spMkLst>
            <pc:docMk/>
            <pc:sldMk cId="1625438196" sldId="265"/>
            <ac:spMk id="18" creationId="{14E91B64-9FCC-451E-AFB4-A827D6329367}"/>
          </ac:spMkLst>
        </pc:spChg>
        <pc:picChg chg="add del mod">
          <ac:chgData name="Jakub Capik" userId="S::jakub.capik@psp2bochnia.pl::f40e7cf7-ea22-44c1-837d-f11b63332953" providerId="AD" clId="Web-{645C2F4B-0D2E-916C-A1F1-738EE764B4C6}" dt="2021-04-25T16:16:36.237" v="670"/>
          <ac:picMkLst>
            <pc:docMk/>
            <pc:sldMk cId="1625438196" sldId="265"/>
            <ac:picMk id="4" creationId="{6D171366-7E9C-4736-949D-3BBD1AD33E9A}"/>
          </ac:picMkLst>
        </pc:picChg>
      </pc:sldChg>
      <pc:sldChg chg="addSp delSp modSp new mod setBg">
        <pc:chgData name="Jakub Capik" userId="S::jakub.capik@psp2bochnia.pl::f40e7cf7-ea22-44c1-837d-f11b63332953" providerId="AD" clId="Web-{645C2F4B-0D2E-916C-A1F1-738EE764B4C6}" dt="2021-04-25T16:26:30.705" v="799" actId="1076"/>
        <pc:sldMkLst>
          <pc:docMk/>
          <pc:sldMk cId="2399668992" sldId="266"/>
        </pc:sldMkLst>
        <pc:spChg chg="mod">
          <ac:chgData name="Jakub Capik" userId="S::jakub.capik@psp2bochnia.pl::f40e7cf7-ea22-44c1-837d-f11b63332953" providerId="AD" clId="Web-{645C2F4B-0D2E-916C-A1F1-738EE764B4C6}" dt="2021-04-25T16:26:02.048" v="786" actId="1076"/>
          <ac:spMkLst>
            <pc:docMk/>
            <pc:sldMk cId="2399668992" sldId="266"/>
            <ac:spMk id="2" creationId="{B2A9F597-FDA1-4386-AA01-A4AB460FB16A}"/>
          </ac:spMkLst>
        </pc:spChg>
        <pc:spChg chg="mod">
          <ac:chgData name="Jakub Capik" userId="S::jakub.capik@psp2bochnia.pl::f40e7cf7-ea22-44c1-837d-f11b63332953" providerId="AD" clId="Web-{645C2F4B-0D2E-916C-A1F1-738EE764B4C6}" dt="2021-04-25T16:26:30.705" v="799" actId="1076"/>
          <ac:spMkLst>
            <pc:docMk/>
            <pc:sldMk cId="2399668992" sldId="266"/>
            <ac:spMk id="3" creationId="{06B6E2F1-5E90-4340-9263-F8D259A25E79}"/>
          </ac:spMkLst>
        </pc:spChg>
        <pc:spChg chg="add del mod ord">
          <ac:chgData name="Jakub Capik" userId="S::jakub.capik@psp2bochnia.pl::f40e7cf7-ea22-44c1-837d-f11b63332953" providerId="AD" clId="Web-{645C2F4B-0D2E-916C-A1F1-738EE764B4C6}" dt="2021-04-25T16:21:09.385" v="712"/>
          <ac:spMkLst>
            <pc:docMk/>
            <pc:sldMk cId="2399668992" sldId="266"/>
            <ac:spMk id="5" creationId="{C178D0C8-2B43-4F2F-862C-7FD6D9387C04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0:10.961" v="692"/>
          <ac:spMkLst>
            <pc:docMk/>
            <pc:sldMk cId="2399668992" sldId="266"/>
            <ac:spMk id="8" creationId="{827B839B-9ADE-406B-8590-F1CAEDED45A1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0:10.961" v="692"/>
          <ac:spMkLst>
            <pc:docMk/>
            <pc:sldMk cId="2399668992" sldId="266"/>
            <ac:spMk id="10" creationId="{CFE45BF0-46DB-408C-B5F7-7B11716805D4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0:10.961" v="692"/>
          <ac:spMkLst>
            <pc:docMk/>
            <pc:sldMk cId="2399668992" sldId="266"/>
            <ac:spMk id="12" creationId="{2AEBC8F2-97B1-41B4-93F1-2D289E197FBA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0:10.961" v="692"/>
          <ac:spMkLst>
            <pc:docMk/>
            <pc:sldMk cId="2399668992" sldId="266"/>
            <ac:spMk id="14" creationId="{472E3A19-F5D5-48FC-BB9C-48C2F68F598B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0:10.961" v="692"/>
          <ac:spMkLst>
            <pc:docMk/>
            <pc:sldMk cId="2399668992" sldId="266"/>
            <ac:spMk id="16" creationId="{7A62E32F-BB65-43A8-8EB5-92346890E549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0:10.961" v="692"/>
          <ac:spMkLst>
            <pc:docMk/>
            <pc:sldMk cId="2399668992" sldId="266"/>
            <ac:spMk id="18" creationId="{14E91B64-9FCC-451E-AFB4-A827D6329367}"/>
          </ac:spMkLst>
        </pc:spChg>
        <pc:spChg chg="add del ord">
          <ac:chgData name="Jakub Capik" userId="S::jakub.capik@psp2bochnia.pl::f40e7cf7-ea22-44c1-837d-f11b63332953" providerId="AD" clId="Web-{645C2F4B-0D2E-916C-A1F1-738EE764B4C6}" dt="2021-04-25T16:22:31.793" v="733"/>
          <ac:spMkLst>
            <pc:docMk/>
            <pc:sldMk cId="2399668992" sldId="266"/>
            <ac:spMk id="23" creationId="{F4C0B10B-D2C4-4A54-AFAD-3D27DF88BB37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35" creationId="{B1A4CC90-E81A-4B03-8C94-6821E5FDE5CC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37" creationId="{38CD23D4-26BA-4E59-A55A-81578AFAAF46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39" creationId="{6F059731-63E0-422B-B3AA-680FC080EF8A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41" creationId="{D1A706C7-360D-4E89-98E4-289C5332F2C8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43" creationId="{6BA198B2-A78E-4D9C-A9E4-B0ED42B2E8B7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48" creationId="{C3F95BB9-8ABF-4B75-9060-335DB30807C6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50" creationId="{AAA6DE1D-BE76-4FAA-8F4D-53C42F04BF97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52" creationId="{85726498-3594-43E2-BE57-E92C52BD1828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54" creationId="{EDBFE53F-2CD9-4FC3-BE30-D29DC95F0C33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25:19.157" v="771"/>
          <ac:spMkLst>
            <pc:docMk/>
            <pc:sldMk cId="2399668992" sldId="266"/>
            <ac:spMk id="56" creationId="{0C8829FF-0545-4A31-85D4-CE8685BE2BB6}"/>
          </ac:spMkLst>
        </pc:spChg>
        <pc:grpChg chg="add del">
          <ac:chgData name="Jakub Capik" userId="S::jakub.capik@psp2bochnia.pl::f40e7cf7-ea22-44c1-837d-f11b63332953" providerId="AD" clId="Web-{645C2F4B-0D2E-916C-A1F1-738EE764B4C6}" dt="2021-04-25T16:22:31.793" v="733"/>
          <ac:grpSpMkLst>
            <pc:docMk/>
            <pc:sldMk cId="2399668992" sldId="266"/>
            <ac:grpSpMk id="25" creationId="{B6BADB90-C74B-40D6-86DC-503F65FCE8DC}"/>
          </ac:grpSpMkLst>
        </pc:grpChg>
        <pc:picChg chg="add mod ord">
          <ac:chgData name="Jakub Capik" userId="S::jakub.capik@psp2bochnia.pl::f40e7cf7-ea22-44c1-837d-f11b63332953" providerId="AD" clId="Web-{645C2F4B-0D2E-916C-A1F1-738EE764B4C6}" dt="2021-04-25T16:22:31.793" v="733"/>
          <ac:picMkLst>
            <pc:docMk/>
            <pc:sldMk cId="2399668992" sldId="266"/>
            <ac:picMk id="4" creationId="{6A00F151-972C-47BE-9458-76C5D48192EB}"/>
          </ac:picMkLst>
        </pc:picChg>
      </pc:sldChg>
      <pc:sldChg chg="addSp delSp modSp new mod setBg">
        <pc:chgData name="Jakub Capik" userId="S::jakub.capik@psp2bochnia.pl::f40e7cf7-ea22-44c1-837d-f11b63332953" providerId="AD" clId="Web-{645C2F4B-0D2E-916C-A1F1-738EE764B4C6}" dt="2021-04-25T16:29:11.897" v="826" actId="1076"/>
        <pc:sldMkLst>
          <pc:docMk/>
          <pc:sldMk cId="2056591344" sldId="267"/>
        </pc:sldMkLst>
        <pc:spChg chg="mod">
          <ac:chgData name="Jakub Capik" userId="S::jakub.capik@psp2bochnia.pl::f40e7cf7-ea22-44c1-837d-f11b63332953" providerId="AD" clId="Web-{645C2F4B-0D2E-916C-A1F1-738EE764B4C6}" dt="2021-04-25T16:28:43.787" v="820" actId="20577"/>
          <ac:spMkLst>
            <pc:docMk/>
            <pc:sldMk cId="2056591344" sldId="267"/>
            <ac:spMk id="2" creationId="{A104D2D7-91A0-4148-B62E-32A28A2BC0D2}"/>
          </ac:spMkLst>
        </pc:spChg>
        <pc:spChg chg="mod">
          <ac:chgData name="Jakub Capik" userId="S::jakub.capik@psp2bochnia.pl::f40e7cf7-ea22-44c1-837d-f11b63332953" providerId="AD" clId="Web-{645C2F4B-0D2E-916C-A1F1-738EE764B4C6}" dt="2021-04-25T16:29:03.209" v="824" actId="14100"/>
          <ac:spMkLst>
            <pc:docMk/>
            <pc:sldMk cId="2056591344" sldId="267"/>
            <ac:spMk id="3" creationId="{86AA7BF5-FFD2-48A0-BD16-9EB05F028227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28:18.974" v="815"/>
          <ac:spMkLst>
            <pc:docMk/>
            <pc:sldMk cId="2056591344" sldId="267"/>
            <ac:spMk id="6" creationId="{DD38EE57-B708-47C9-A4A4-E25F09FAB029}"/>
          </ac:spMkLst>
        </pc:spChg>
        <pc:spChg chg="add del">
          <ac:chgData name="Jakub Capik" userId="S::jakub.capik@psp2bochnia.pl::f40e7cf7-ea22-44c1-837d-f11b63332953" providerId="AD" clId="Web-{645C2F4B-0D2E-916C-A1F1-738EE764B4C6}" dt="2021-04-25T16:28:18.958" v="814"/>
          <ac:spMkLst>
            <pc:docMk/>
            <pc:sldMk cId="2056591344" sldId="267"/>
            <ac:spMk id="9" creationId="{F4C0B10B-D2C4-4A54-AFAD-3D27DF88BB37}"/>
          </ac:spMkLst>
        </pc:spChg>
        <pc:grpChg chg="add">
          <ac:chgData name="Jakub Capik" userId="S::jakub.capik@psp2bochnia.pl::f40e7cf7-ea22-44c1-837d-f11b63332953" providerId="AD" clId="Web-{645C2F4B-0D2E-916C-A1F1-738EE764B4C6}" dt="2021-04-25T16:28:18.974" v="815"/>
          <ac:grpSpMkLst>
            <pc:docMk/>
            <pc:sldMk cId="2056591344" sldId="267"/>
            <ac:grpSpMk id="7" creationId="{57A28182-58A5-4DBB-8F64-BD944BCA8154}"/>
          </ac:grpSpMkLst>
        </pc:grpChg>
        <pc:grpChg chg="add del">
          <ac:chgData name="Jakub Capik" userId="S::jakub.capik@psp2bochnia.pl::f40e7cf7-ea22-44c1-837d-f11b63332953" providerId="AD" clId="Web-{645C2F4B-0D2E-916C-A1F1-738EE764B4C6}" dt="2021-04-25T16:28:18.958" v="814"/>
          <ac:grpSpMkLst>
            <pc:docMk/>
            <pc:sldMk cId="2056591344" sldId="267"/>
            <ac:grpSpMk id="11" creationId="{B6BADB90-C74B-40D6-86DC-503F65FCE8DC}"/>
          </ac:grpSpMkLst>
        </pc:grpChg>
        <pc:picChg chg="add mod">
          <ac:chgData name="Jakub Capik" userId="S::jakub.capik@psp2bochnia.pl::f40e7cf7-ea22-44c1-837d-f11b63332953" providerId="AD" clId="Web-{645C2F4B-0D2E-916C-A1F1-738EE764B4C6}" dt="2021-04-25T16:29:11.897" v="826" actId="1076"/>
          <ac:picMkLst>
            <pc:docMk/>
            <pc:sldMk cId="2056591344" sldId="267"/>
            <ac:picMk id="4" creationId="{F749AE06-CE2A-4E99-9467-C9A0074B2656}"/>
          </ac:picMkLst>
        </pc:picChg>
      </pc:sldChg>
      <pc:sldChg chg="addSp modSp new mod setBg">
        <pc:chgData name="Jakub Capik" userId="S::jakub.capik@psp2bochnia.pl::f40e7cf7-ea22-44c1-837d-f11b63332953" providerId="AD" clId="Web-{645C2F4B-0D2E-916C-A1F1-738EE764B4C6}" dt="2021-04-25T16:30:32.102" v="850" actId="1076"/>
        <pc:sldMkLst>
          <pc:docMk/>
          <pc:sldMk cId="485935791" sldId="268"/>
        </pc:sldMkLst>
        <pc:spChg chg="mo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2" creationId="{E6D26FCC-7062-48A4-A7D6-EF54C098A8B4}"/>
          </ac:spMkLst>
        </pc:spChg>
        <pc:spChg chg="mod">
          <ac:chgData name="Jakub Capik" userId="S::jakub.capik@psp2bochnia.pl::f40e7cf7-ea22-44c1-837d-f11b63332953" providerId="AD" clId="Web-{645C2F4B-0D2E-916C-A1F1-738EE764B4C6}" dt="2021-04-25T16:30:32.102" v="850" actId="1076"/>
          <ac:spMkLst>
            <pc:docMk/>
            <pc:sldMk cId="485935791" sldId="268"/>
            <ac:spMk id="3" creationId="{06C238AB-3FAD-4CB1-8D18-6C47EED3CEE8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8" creationId="{827B839B-9ADE-406B-8590-F1CAEDED45A1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10" creationId="{CFE45BF0-46DB-408C-B5F7-7B11716805D4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12" creationId="{2AEBC8F2-97B1-41B4-93F1-2D289E197FBA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14" creationId="{472E3A19-F5D5-48FC-BB9C-48C2F68F598B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16" creationId="{7A62E32F-BB65-43A8-8EB5-92346890E549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0:13.695" v="847"/>
          <ac:spMkLst>
            <pc:docMk/>
            <pc:sldMk cId="485935791" sldId="268"/>
            <ac:spMk id="18" creationId="{14E91B64-9FCC-451E-AFB4-A827D6329367}"/>
          </ac:spMkLst>
        </pc:spChg>
      </pc:sldChg>
      <pc:sldChg chg="addSp modSp new mod setBg modClrScheme modShow chgLayout">
        <pc:chgData name="Jakub Capik" userId="S::jakub.capik@psp2bochnia.pl::f40e7cf7-ea22-44c1-837d-f11b63332953" providerId="AD" clId="Web-{645C2F4B-0D2E-916C-A1F1-738EE764B4C6}" dt="2021-04-25T16:31:24.447" v="876" actId="20577"/>
        <pc:sldMkLst>
          <pc:docMk/>
          <pc:sldMk cId="1271185597" sldId="269"/>
        </pc:sldMkLst>
        <pc:spChg chg="mod ord">
          <ac:chgData name="Jakub Capik" userId="S::jakub.capik@psp2bochnia.pl::f40e7cf7-ea22-44c1-837d-f11b63332953" providerId="AD" clId="Web-{645C2F4B-0D2E-916C-A1F1-738EE764B4C6}" dt="2021-04-25T16:31:24.447" v="876" actId="20577"/>
          <ac:spMkLst>
            <pc:docMk/>
            <pc:sldMk cId="1271185597" sldId="269"/>
            <ac:spMk id="2" creationId="{F69DAFFC-8744-4980-9F50-801D2A02F02D}"/>
          </ac:spMkLst>
        </pc:spChg>
        <pc:spChg chg="mod ord">
          <ac:chgData name="Jakub Capik" userId="S::jakub.capik@psp2bochnia.pl::f40e7cf7-ea22-44c1-837d-f11b63332953" providerId="AD" clId="Web-{645C2F4B-0D2E-916C-A1F1-738EE764B4C6}" dt="2021-04-25T16:31:09.588" v="873"/>
          <ac:spMkLst>
            <pc:docMk/>
            <pc:sldMk cId="1271185597" sldId="269"/>
            <ac:spMk id="3" creationId="{F1E2BF5C-91A1-44D5-BD0B-378AD35E35A2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1:09.588" v="873"/>
          <ac:spMkLst>
            <pc:docMk/>
            <pc:sldMk cId="1271185597" sldId="269"/>
            <ac:spMk id="8" creationId="{B26EE4FD-480F-42A5-9FEB-DA630457CFB7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1:09.588" v="873"/>
          <ac:spMkLst>
            <pc:docMk/>
            <pc:sldMk cId="1271185597" sldId="269"/>
            <ac:spMk id="10" creationId="{A187062F-BE14-42FC-B06A-607DB23849C3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1:09.588" v="873"/>
          <ac:spMkLst>
            <pc:docMk/>
            <pc:sldMk cId="1271185597" sldId="269"/>
            <ac:spMk id="12" creationId="{731FE21B-2A45-4BF5-8B03-E12341988774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1:09.588" v="873"/>
          <ac:spMkLst>
            <pc:docMk/>
            <pc:sldMk cId="1271185597" sldId="269"/>
            <ac:spMk id="14" creationId="{2DC5A94D-79ED-48F5-9DC5-96CBB507CEC8}"/>
          </ac:spMkLst>
        </pc:spChg>
        <pc:spChg chg="add">
          <ac:chgData name="Jakub Capik" userId="S::jakub.capik@psp2bochnia.pl::f40e7cf7-ea22-44c1-837d-f11b63332953" providerId="AD" clId="Web-{645C2F4B-0D2E-916C-A1F1-738EE764B4C6}" dt="2021-04-25T16:31:09.588" v="873"/>
          <ac:spMkLst>
            <pc:docMk/>
            <pc:sldMk cId="1271185597" sldId="269"/>
            <ac:spMk id="16" creationId="{93A3D4BE-AF25-4F9A-9C29-1145CCE24A28}"/>
          </ac:spMkLst>
        </pc:spChg>
      </pc:sldChg>
    </pc:docChg>
  </pc:docChgLst>
  <pc:docChgLst>
    <pc:chgData name="Jakub Capik" userId="S::jakub.capik@psp2bochnia.pl::f40e7cf7-ea22-44c1-837d-f11b63332953" providerId="AD" clId="Web-{C034BA8A-41CD-F6D3-3BC3-20FDB7C5375B}"/>
    <pc:docChg chg="addSld modSld">
      <pc:chgData name="Jakub Capik" userId="S::jakub.capik@psp2bochnia.pl::f40e7cf7-ea22-44c1-837d-f11b63332953" providerId="AD" clId="Web-{C034BA8A-41CD-F6D3-3BC3-20FDB7C5375B}" dt="2021-04-26T12:21:06.094" v="95" actId="14100"/>
      <pc:docMkLst>
        <pc:docMk/>
      </pc:docMkLst>
      <pc:sldChg chg="modSp">
        <pc:chgData name="Jakub Capik" userId="S::jakub.capik@psp2bochnia.pl::f40e7cf7-ea22-44c1-837d-f11b63332953" providerId="AD" clId="Web-{C034BA8A-41CD-F6D3-3BC3-20FDB7C5375B}" dt="2021-04-26T12:10:49.122" v="17" actId="20577"/>
        <pc:sldMkLst>
          <pc:docMk/>
          <pc:sldMk cId="2299420329" sldId="260"/>
        </pc:sldMkLst>
        <pc:spChg chg="mod">
          <ac:chgData name="Jakub Capik" userId="S::jakub.capik@psp2bochnia.pl::f40e7cf7-ea22-44c1-837d-f11b63332953" providerId="AD" clId="Web-{C034BA8A-41CD-F6D3-3BC3-20FDB7C5375B}" dt="2021-04-26T12:10:49.122" v="17" actId="20577"/>
          <ac:spMkLst>
            <pc:docMk/>
            <pc:sldMk cId="2299420329" sldId="260"/>
            <ac:spMk id="3" creationId="{70DEE22D-7D16-44F3-A02B-8B46C2310B05}"/>
          </ac:spMkLst>
        </pc:spChg>
      </pc:sldChg>
      <pc:sldChg chg="modSp">
        <pc:chgData name="Jakub Capik" userId="S::jakub.capik@psp2bochnia.pl::f40e7cf7-ea22-44c1-837d-f11b63332953" providerId="AD" clId="Web-{C034BA8A-41CD-F6D3-3BC3-20FDB7C5375B}" dt="2021-04-26T12:12:14.471" v="21" actId="14100"/>
        <pc:sldMkLst>
          <pc:docMk/>
          <pc:sldMk cId="1840989663" sldId="262"/>
        </pc:sldMkLst>
        <pc:spChg chg="mod">
          <ac:chgData name="Jakub Capik" userId="S::jakub.capik@psp2bochnia.pl::f40e7cf7-ea22-44c1-837d-f11b63332953" providerId="AD" clId="Web-{C034BA8A-41CD-F6D3-3BC3-20FDB7C5375B}" dt="2021-04-26T12:12:14.471" v="21" actId="14100"/>
          <ac:spMkLst>
            <pc:docMk/>
            <pc:sldMk cId="1840989663" sldId="262"/>
            <ac:spMk id="2" creationId="{8D106F42-877F-4EE7-A730-A195E4D4F223}"/>
          </ac:spMkLst>
        </pc:spChg>
        <pc:spChg chg="mod">
          <ac:chgData name="Jakub Capik" userId="S::jakub.capik@psp2bochnia.pl::f40e7cf7-ea22-44c1-837d-f11b63332953" providerId="AD" clId="Web-{C034BA8A-41CD-F6D3-3BC3-20FDB7C5375B}" dt="2021-04-26T12:12:09.674" v="20" actId="20577"/>
          <ac:spMkLst>
            <pc:docMk/>
            <pc:sldMk cId="1840989663" sldId="262"/>
            <ac:spMk id="5" creationId="{C789DBE0-BA32-4DF3-975E-AC870F5ED4CF}"/>
          </ac:spMkLst>
        </pc:spChg>
      </pc:sldChg>
      <pc:sldChg chg="modSp">
        <pc:chgData name="Jakub Capik" userId="S::jakub.capik@psp2bochnia.pl::f40e7cf7-ea22-44c1-837d-f11b63332953" providerId="AD" clId="Web-{C034BA8A-41CD-F6D3-3BC3-20FDB7C5375B}" dt="2021-04-26T12:09:44.994" v="0" actId="1076"/>
        <pc:sldMkLst>
          <pc:docMk/>
          <pc:sldMk cId="2399668992" sldId="266"/>
        </pc:sldMkLst>
        <pc:spChg chg="mod">
          <ac:chgData name="Jakub Capik" userId="S::jakub.capik@psp2bochnia.pl::f40e7cf7-ea22-44c1-837d-f11b63332953" providerId="AD" clId="Web-{C034BA8A-41CD-F6D3-3BC3-20FDB7C5375B}" dt="2021-04-26T12:09:44.994" v="0" actId="1076"/>
          <ac:spMkLst>
            <pc:docMk/>
            <pc:sldMk cId="2399668992" sldId="266"/>
            <ac:spMk id="3" creationId="{06B6E2F1-5E90-4340-9263-F8D259A25E79}"/>
          </ac:spMkLst>
        </pc:spChg>
      </pc:sldChg>
      <pc:sldChg chg="new">
        <pc:chgData name="Jakub Capik" userId="S::jakub.capik@psp2bochnia.pl::f40e7cf7-ea22-44c1-837d-f11b63332953" providerId="AD" clId="Web-{C034BA8A-41CD-F6D3-3BC3-20FDB7C5375B}" dt="2021-04-26T12:12:21.877" v="22"/>
        <pc:sldMkLst>
          <pc:docMk/>
          <pc:sldMk cId="4090809105" sldId="270"/>
        </pc:sldMkLst>
      </pc:sldChg>
      <pc:sldChg chg="addSp delSp modSp new mod setBg modClrScheme chgLayout">
        <pc:chgData name="Jakub Capik" userId="S::jakub.capik@psp2bochnia.pl::f40e7cf7-ea22-44c1-837d-f11b63332953" providerId="AD" clId="Web-{C034BA8A-41CD-F6D3-3BC3-20FDB7C5375B}" dt="2021-04-26T12:21:06.094" v="95" actId="14100"/>
        <pc:sldMkLst>
          <pc:docMk/>
          <pc:sldMk cId="428806366" sldId="271"/>
        </pc:sldMkLst>
        <pc:spChg chg="mod ord">
          <ac:chgData name="Jakub Capik" userId="S::jakub.capik@psp2bochnia.pl::f40e7cf7-ea22-44c1-837d-f11b63332953" providerId="AD" clId="Web-{C034BA8A-41CD-F6D3-3BC3-20FDB7C5375B}" dt="2021-04-26T12:20:24.076" v="93"/>
          <ac:spMkLst>
            <pc:docMk/>
            <pc:sldMk cId="428806366" sldId="271"/>
            <ac:spMk id="2" creationId="{7FAF121B-62A7-46C5-B76C-CE197538AA58}"/>
          </ac:spMkLst>
        </pc:spChg>
        <pc:spChg chg="del mod">
          <ac:chgData name="Jakub Capik" userId="S::jakub.capik@psp2bochnia.pl::f40e7cf7-ea22-44c1-837d-f11b63332953" providerId="AD" clId="Web-{C034BA8A-41CD-F6D3-3BC3-20FDB7C5375B}" dt="2021-04-26T12:13:29.116" v="25"/>
          <ac:spMkLst>
            <pc:docMk/>
            <pc:sldMk cId="428806366" sldId="271"/>
            <ac:spMk id="3" creationId="{7CDC9AB0-B89E-49AE-839D-DF7407B0C9B3}"/>
          </ac:spMkLst>
        </pc:spChg>
        <pc:spChg chg="add del mod ord">
          <ac:chgData name="Jakub Capik" userId="S::jakub.capik@psp2bochnia.pl::f40e7cf7-ea22-44c1-837d-f11b63332953" providerId="AD" clId="Web-{C034BA8A-41CD-F6D3-3BC3-20FDB7C5375B}" dt="2021-04-26T12:13:47.398" v="30"/>
          <ac:spMkLst>
            <pc:docMk/>
            <pc:sldMk cId="428806366" sldId="271"/>
            <ac:spMk id="5" creationId="{5954DE58-B60E-4F8A-84A9-EC39DF21D5D5}"/>
          </ac:spMkLst>
        </pc:spChg>
        <pc:spChg chg="add del mod ord">
          <ac:chgData name="Jakub Capik" userId="S::jakub.capik@psp2bochnia.pl::f40e7cf7-ea22-44c1-837d-f11b63332953" providerId="AD" clId="Web-{C034BA8A-41CD-F6D3-3BC3-20FDB7C5375B}" dt="2021-04-26T12:13:47.398" v="30"/>
          <ac:spMkLst>
            <pc:docMk/>
            <pc:sldMk cId="428806366" sldId="271"/>
            <ac:spMk id="6" creationId="{81B92C67-107E-49C8-9238-8CC9729DCE70}"/>
          </ac:spMkLst>
        </pc:spChg>
        <pc:spChg chg="add mod ord">
          <ac:chgData name="Jakub Capik" userId="S::jakub.capik@psp2bochnia.pl::f40e7cf7-ea22-44c1-837d-f11b63332953" providerId="AD" clId="Web-{C034BA8A-41CD-F6D3-3BC3-20FDB7C5375B}" dt="2021-04-26T12:20:24.076" v="93"/>
          <ac:spMkLst>
            <pc:docMk/>
            <pc:sldMk cId="428806366" sldId="271"/>
            <ac:spMk id="7" creationId="{A1B22D2D-0EE6-4477-82EF-5D88CE5B324B}"/>
          </ac:spMkLst>
        </pc:spChg>
        <pc:spChg chg="add del">
          <ac:chgData name="Jakub Capik" userId="S::jakub.capik@psp2bochnia.pl::f40e7cf7-ea22-44c1-837d-f11b63332953" providerId="AD" clId="Web-{C034BA8A-41CD-F6D3-3BC3-20FDB7C5375B}" dt="2021-04-26T12:20:12.138" v="92"/>
          <ac:spMkLst>
            <pc:docMk/>
            <pc:sldMk cId="428806366" sldId="271"/>
            <ac:spMk id="12" creationId="{86C7B4A1-154A-4DF0-AC46-F88D75A2E0FD}"/>
          </ac:spMkLst>
        </pc:spChg>
        <pc:spChg chg="add del">
          <ac:chgData name="Jakub Capik" userId="S::jakub.capik@psp2bochnia.pl::f40e7cf7-ea22-44c1-837d-f11b63332953" providerId="AD" clId="Web-{C034BA8A-41CD-F6D3-3BC3-20FDB7C5375B}" dt="2021-04-26T12:20:24.076" v="93"/>
          <ac:spMkLst>
            <pc:docMk/>
            <pc:sldMk cId="428806366" sldId="271"/>
            <ac:spMk id="17" creationId="{98C94856-200D-405A-AB35-F9553D46E043}"/>
          </ac:spMkLst>
        </pc:spChg>
        <pc:picChg chg="add mod ord">
          <ac:chgData name="Jakub Capik" userId="S::jakub.capik@psp2bochnia.pl::f40e7cf7-ea22-44c1-837d-f11b63332953" providerId="AD" clId="Web-{C034BA8A-41CD-F6D3-3BC3-20FDB7C5375B}" dt="2021-04-26T12:21:06.094" v="95" actId="14100"/>
          <ac:picMkLst>
            <pc:docMk/>
            <pc:sldMk cId="428806366" sldId="271"/>
            <ac:picMk id="4" creationId="{8D682F67-39C7-4C15-9CBA-54671F856D16}"/>
          </ac:picMkLst>
        </pc:picChg>
        <pc:picChg chg="add">
          <ac:chgData name="Jakub Capik" userId="S::jakub.capik@psp2bochnia.pl::f40e7cf7-ea22-44c1-837d-f11b63332953" providerId="AD" clId="Web-{C034BA8A-41CD-F6D3-3BC3-20FDB7C5375B}" dt="2021-04-26T12:20:24.076" v="93"/>
          <ac:picMkLst>
            <pc:docMk/>
            <pc:sldMk cId="428806366" sldId="271"/>
            <ac:picMk id="22" creationId="{54DDEBDD-D8BD-41A6-8A0D-B00E3768B0F9}"/>
          </ac:picMkLst>
        </pc:picChg>
      </pc:sldChg>
      <pc:sldChg chg="new">
        <pc:chgData name="Jakub Capik" userId="S::jakub.capik@psp2bochnia.pl::f40e7cf7-ea22-44c1-837d-f11b63332953" providerId="AD" clId="Web-{C034BA8A-41CD-F6D3-3BC3-20FDB7C5375B}" dt="2021-04-26T12:18:39.274" v="87"/>
        <pc:sldMkLst>
          <pc:docMk/>
          <pc:sldMk cId="304371015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9812" y="2222882"/>
            <a:ext cx="3510355" cy="3542418"/>
          </a:xfrm>
        </p:spPr>
        <p:txBody>
          <a:bodyPr>
            <a:noAutofit/>
          </a:bodyPr>
          <a:lstStyle/>
          <a:p>
            <a:pPr algn="l"/>
            <a:r>
              <a:rPr lang="pl-PL" sz="8000" dirty="0">
                <a:solidFill>
                  <a:srgbClr val="FFFFFF"/>
                </a:solidFill>
                <a:cs typeface="Calibri Light"/>
              </a:rPr>
              <a:t>Euro i strefa euro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478E955-E7F5-4903-BEB0-3EAD9B517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59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C7A0C0-B799-422C-985B-1EDA2217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60" y="811585"/>
            <a:ext cx="6613826" cy="1191307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rgbClr val="FEFFFF"/>
                </a:solidFill>
                <a:cs typeface="Calibri Light"/>
              </a:rPr>
              <a:t>Czarnogóra i Kosowo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553284-75FA-4D39-B3AD-F17D9033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332" y="2378335"/>
            <a:ext cx="6339940" cy="41872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3000" dirty="0">
                <a:cs typeface="Calibri"/>
              </a:rPr>
              <a:t>Czarnogóra również używa euro jako swojej waluty, jednakże bez zawierania układu monetarnego z Unią Europejską, przeprowadziła tzw. jednostronną euroizację. Euro używa także Kosowo, państwo częściowo uznawane na arenie międzynarodowej, również przeprowadziło ono euroizację.</a:t>
            </a:r>
            <a:endParaRPr lang="pl-PL" sz="3000">
              <a:cs typeface="Calibri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9D96BFF8-1258-461F-8EE0-BE15CB35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122287"/>
            <a:ext cx="3343407" cy="1671703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C5D29871-B7CB-4454-AB3A-9430E837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706" y="3202367"/>
            <a:ext cx="3340358" cy="23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A23CD0-6DFD-4D1C-80DF-56B67A05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cs typeface="Calibri Light"/>
              </a:rPr>
              <a:t>Euroizacja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EA62FA-A329-48E1-BD7B-A3258CDF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2500" dirty="0">
                <a:solidFill>
                  <a:srgbClr val="FEFFFF"/>
                </a:solidFill>
                <a:ea typeface="+mn-lt"/>
                <a:cs typeface="+mn-lt"/>
              </a:rPr>
              <a:t>Jest to przyjęcie euro przez państwo niebędące członkiem Unii Gospodarczej i Walutowej. Jednostronna euroizacja oznacza </a:t>
            </a:r>
            <a:r>
              <a:rPr lang="pl-PL" sz="2500" i="1" dirty="0">
                <a:solidFill>
                  <a:srgbClr val="FEFFFF"/>
                </a:solidFill>
                <a:ea typeface="+mn-lt"/>
                <a:cs typeface="+mn-lt"/>
              </a:rPr>
              <a:t>de facto</a:t>
            </a:r>
            <a:r>
              <a:rPr lang="pl-PL" sz="2500" dirty="0">
                <a:solidFill>
                  <a:srgbClr val="FEFFFF"/>
                </a:solidFill>
                <a:ea typeface="+mn-lt"/>
                <a:cs typeface="+mn-lt"/>
              </a:rPr>
              <a:t> zgodę na rezygnację z wpływu na politykę monetarną. Na podstawie porozumień walutowych z Unią Europejską na euroizację zdecydowały się cztery </a:t>
            </a:r>
            <a:r>
              <a:rPr lang="pl-PL" sz="2500" dirty="0" err="1">
                <a:solidFill>
                  <a:srgbClr val="FEFFFF"/>
                </a:solidFill>
                <a:ea typeface="+mn-lt"/>
                <a:cs typeface="+mn-lt"/>
              </a:rPr>
              <a:t>mikropaństwa</a:t>
            </a:r>
            <a:r>
              <a:rPr lang="pl-PL" sz="2500" dirty="0">
                <a:solidFill>
                  <a:srgbClr val="FEFFFF"/>
                </a:solidFill>
                <a:ea typeface="+mn-lt"/>
                <a:cs typeface="+mn-lt"/>
              </a:rPr>
              <a:t>: Watykan i San Marino (powiązane unią walutową z Włochami), Monako (powiązane unią walutową z Francją) oraz Andora. Dwa inne państwa wprowadziły euro bez porozumienia z UE: Czarnogóra i Kosowo.</a:t>
            </a:r>
            <a:endParaRPr lang="pl-PL" sz="2500" dirty="0">
              <a:solidFill>
                <a:srgbClr val="FE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5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30CED4-2E84-4AFB-A2A5-AC332586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</a:rPr>
              <a:t>Kryteria konwergencji</a:t>
            </a:r>
            <a:endParaRPr lang="pl-PL" sz="60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9EEDC9-6B20-4138-B544-FE721D2B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995" y="2156608"/>
            <a:ext cx="9708995" cy="44090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l-PL" sz="2100" dirty="0">
                <a:latin typeface="Calibri"/>
                <a:ea typeface="+mn-lt"/>
                <a:cs typeface="+mn-lt"/>
              </a:rPr>
              <a:t>By wejść do strefy euro, należy spełnić kryteria konwergencji takie jak:</a:t>
            </a:r>
            <a:endParaRPr lang="pl-PL" sz="2100">
              <a:latin typeface="Calibri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100" dirty="0">
                <a:latin typeface="Calibri"/>
                <a:ea typeface="+mn-lt"/>
                <a:cs typeface="+mn-lt"/>
              </a:rPr>
              <a:t>inflacja nie wyższa niż o 1,5 punktu procentowego od średniej stopy inflacji w trzech państwach UE, gdzie inflacja jest najniższa (3,0% według danych za marzec 2007 roku)</a:t>
            </a:r>
            <a:endParaRPr lang="pl-PL" sz="2100">
              <a:latin typeface="Calibri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100" dirty="0">
                <a:latin typeface="Calibri"/>
                <a:ea typeface="+mn-lt"/>
                <a:cs typeface="+mn-lt"/>
              </a:rPr>
              <a:t>dług publiczny nieprzekraczający 60% PKB</a:t>
            </a:r>
            <a:endParaRPr lang="pl-PL" sz="2100">
              <a:latin typeface="Calibri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100" dirty="0">
                <a:latin typeface="Calibri"/>
                <a:ea typeface="+mn-lt"/>
                <a:cs typeface="+mn-lt"/>
              </a:rPr>
              <a:t>deficyt budżetowy nie wyższy niż 3% PKB</a:t>
            </a:r>
            <a:endParaRPr lang="pl-PL" sz="2100">
              <a:latin typeface="Calibri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100" dirty="0">
                <a:latin typeface="Calibri"/>
                <a:ea typeface="+mn-lt"/>
                <a:cs typeface="+mn-lt"/>
              </a:rPr>
              <a:t>długoterminowe stopy procentowe nieprzekraczające o więcej niż o 2 </a:t>
            </a:r>
            <a:r>
              <a:rPr lang="pl-PL" sz="2100" dirty="0" err="1">
                <a:latin typeface="Calibri"/>
                <a:ea typeface="+mn-lt"/>
                <a:cs typeface="+mn-lt"/>
              </a:rPr>
              <a:t>p.p</a:t>
            </a:r>
            <a:r>
              <a:rPr lang="pl-PL" sz="2100" dirty="0">
                <a:latin typeface="Calibri"/>
                <a:ea typeface="+mn-lt"/>
                <a:cs typeface="+mn-lt"/>
              </a:rPr>
              <a:t>. średniej stóp procentowych w 3 państwach UE o najniższej inflacji (6,4% według danych za marzec 2007 roku)</a:t>
            </a:r>
            <a:endParaRPr lang="pl-PL" sz="2100">
              <a:latin typeface="Calibri"/>
              <a:cs typeface="Calibri Light"/>
            </a:endParaRPr>
          </a:p>
          <a:p>
            <a:pPr>
              <a:buFont typeface="Arial"/>
              <a:buChar char="•"/>
            </a:pPr>
            <a:r>
              <a:rPr lang="pl-PL" sz="2100" dirty="0">
                <a:latin typeface="Calibri"/>
                <a:ea typeface="+mn-lt"/>
                <a:cs typeface="+mn-lt"/>
              </a:rPr>
              <a:t>stabilny kurs wymiany waluty w ciągu ostatnich 2 lat – wahania kursów walut nie mogą przekroczyć ±15% do ustalonej początkowo wartości (wprowadzenie waluty do mechanizmu kursów walutowych ERM II).</a:t>
            </a:r>
            <a:endParaRPr lang="pl-PL" sz="2100">
              <a:latin typeface="Calibri"/>
              <a:cs typeface="Calibri Light"/>
            </a:endParaRPr>
          </a:p>
          <a:p>
            <a:pPr>
              <a:buNone/>
            </a:pPr>
            <a:endParaRPr lang="pl-PL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6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7605EA-E546-4C25-9D18-63615D23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cs typeface="Calibri Light"/>
              </a:rPr>
              <a:t>Co to </a:t>
            </a:r>
            <a:r>
              <a:rPr lang="pl-PL" sz="6000" dirty="0">
                <a:solidFill>
                  <a:srgbClr val="FFFFFF"/>
                </a:solidFill>
              </a:rPr>
              <a:t>Mechanizm ERM II?</a:t>
            </a:r>
            <a:endParaRPr lang="pl-PL" sz="60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4F3B02-F248-4795-82E5-0343FB2D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3500" dirty="0">
                <a:ea typeface="+mn-lt"/>
                <a:cs typeface="+mn-lt"/>
              </a:rPr>
              <a:t>Mechanizm kursów walutowych (ERM II) został wprowadzony przez Wspólnotę Europejską w 1979, jako część Europejskiego Systemu Walutowego, w celu redukcji wahań kursowych walut państw członkowskich Unii Europejskiej. Mechanizm ten oparty jest na powiązaniu i usztywnieniu kursów wymiany walut państw członkowskich.</a:t>
            </a:r>
            <a:endParaRPr lang="pl-PL" sz="3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4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3F95BB9-8ABF-4B75-9060-335DB3080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A00F151-972C-47BE-9458-76C5D4819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" r="3" b="560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50" name="Freeform 59">
            <a:extLst>
              <a:ext uri="{FF2B5EF4-FFF2-40B4-BE49-F238E27FC236}">
                <a16:creationId xmlns:a16="http://schemas.microsoft.com/office/drawing/2014/main" id="{AAA6DE1D-BE76-4FAA-8F4D-53C42F04B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833730" y="1520296"/>
            <a:ext cx="1101799" cy="5342467"/>
          </a:xfrm>
          <a:custGeom>
            <a:avLst/>
            <a:gdLst>
              <a:gd name="connsiteX0" fmla="*/ 1101799 w 1101799"/>
              <a:gd name="connsiteY0" fmla="*/ 0 h 5342467"/>
              <a:gd name="connsiteX1" fmla="*/ 0 w 1101799"/>
              <a:gd name="connsiteY1" fmla="*/ 1141661 h 5342467"/>
              <a:gd name="connsiteX2" fmla="*/ 0 w 1101799"/>
              <a:gd name="connsiteY2" fmla="*/ 5342467 h 5342467"/>
              <a:gd name="connsiteX3" fmla="*/ 1039862 w 1101799"/>
              <a:gd name="connsiteY3" fmla="*/ 5342467 h 5342467"/>
              <a:gd name="connsiteX4" fmla="*/ 1101799 w 1101799"/>
              <a:gd name="connsiteY4" fmla="*/ 5278421 h 534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799" h="5342467">
                <a:moveTo>
                  <a:pt x="1101799" y="0"/>
                </a:moveTo>
                <a:lnTo>
                  <a:pt x="0" y="1141661"/>
                </a:lnTo>
                <a:lnTo>
                  <a:pt x="0" y="5342467"/>
                </a:lnTo>
                <a:lnTo>
                  <a:pt x="1039862" y="5342467"/>
                </a:lnTo>
                <a:lnTo>
                  <a:pt x="1101799" y="527842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85726498-3594-43E2-BE57-E92C52BD1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832729" y="1070835"/>
            <a:ext cx="762170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EDBFE53F-2CD9-4FC3-BE30-D29DC95F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114455" y="803186"/>
            <a:ext cx="485207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0C8829FF-0545-4A31-85D4-CE8685BE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1342" y="804101"/>
            <a:ext cx="610065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A9F597-FDA1-4386-AA01-A4AB460F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922" y="802146"/>
            <a:ext cx="4819732" cy="1126457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Euro w Polsce</a:t>
            </a:r>
            <a:endParaRPr lang="pl-PL" sz="40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6E2F1-5E90-4340-9263-F8D259A2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414" y="1778017"/>
            <a:ext cx="5265726" cy="38585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2200" dirty="0">
                <a:solidFill>
                  <a:schemeClr val="bg1"/>
                </a:solidFill>
                <a:ea typeface="+mn-lt"/>
                <a:cs typeface="+mn-lt"/>
              </a:rPr>
              <a:t>Po wejściu do Unii Europejskiej w 2004 r., według pierwotnych planów Ministerstwa Finansów, Polska miała być gotowa do wejścia do strefy euro w 2009 roku. Obecnie nieznana jest data planowanego wejścia złotego do mechanizmu kursów walutowych ERM II oraz wprowadzenia euro w Polsce.</a:t>
            </a:r>
            <a:endParaRPr lang="pl-PL" sz="220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pl-PL" sz="2200" dirty="0">
                <a:solidFill>
                  <a:schemeClr val="bg1"/>
                </a:solidFill>
                <a:ea typeface="+mn-lt"/>
                <a:cs typeface="+mn-lt"/>
              </a:rPr>
              <a:t>W 2011 roku, a więc 2 lata po niespełnionym, planowanym terminie wycofania złotego, według sondaży większość Polaków jest przeciwna zmianie waluty.</a:t>
            </a:r>
            <a:endParaRPr lang="pl-PL" sz="2200" baseline="300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pl-PL" sz="1700" dirty="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6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104D2D7-91A0-4148-B62E-32A28A2B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cs typeface="Calibri Light"/>
              </a:rPr>
              <a:t>Znak graficzny euro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AA7BF5-FFD2-48A0-BD16-9EB05F02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47" y="2494450"/>
            <a:ext cx="5592056" cy="35631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000" dirty="0">
                <a:ea typeface="+mn-lt"/>
                <a:cs typeface="+mn-lt"/>
              </a:rPr>
              <a:t>Komisja Europejska zadecydowała o kształcie symbolu euro. Znak graficzny euro jest grecką literą ε (epsilon) przeciętą dwiema równoległymi liniami. Symbolizuje ona korzenie cywilizacji europejskiej, próby zintegrowania kontynentu i zapewnienia stabilizacji wewnętrznej.</a:t>
            </a:r>
            <a:endParaRPr lang="pl-PL" sz="3000"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749AE06-CE2A-4E99-9467-C9A0074B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22" y="2492376"/>
            <a:ext cx="3664972" cy="36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26FCC-7062-48A4-A7D6-EF54C098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C238AB-3FAD-4CB1-8D18-6C47EED3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52550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6000" dirty="0">
                <a:cs typeface="Calibri" panose="020F0502020204030204"/>
              </a:rPr>
              <a:t>Informacje i zdjęcia:</a:t>
            </a:r>
            <a:endParaRPr lang="pl-PL" sz="6000">
              <a:cs typeface="Calibri"/>
            </a:endParaRPr>
          </a:p>
          <a:p>
            <a:pPr marL="0" indent="0">
              <a:buNone/>
            </a:pPr>
            <a:endParaRPr lang="pl-PL" sz="6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pl-PL" sz="6000" dirty="0">
                <a:ea typeface="+mn-lt"/>
                <a:cs typeface="+mn-lt"/>
              </a:rPr>
              <a:t>https://www.wikipedia.org</a:t>
            </a:r>
          </a:p>
        </p:txBody>
      </p:sp>
    </p:spTree>
    <p:extLst>
      <p:ext uri="{BB962C8B-B14F-4D97-AF65-F5344CB8AC3E}">
        <p14:creationId xmlns:p14="http://schemas.microsoft.com/office/powerpoint/2010/main" val="48593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9DAFFC-8744-4980-9F50-801D2A02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pl-PL" sz="9600" dirty="0">
                <a:solidFill>
                  <a:srgbClr val="FFFFFF"/>
                </a:solidFill>
                <a:cs typeface="Calibri Light"/>
              </a:rPr>
              <a:t>Koniec</a:t>
            </a:r>
            <a:endParaRPr lang="pl-PL" sz="96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E2BF5C-91A1-44D5-BD0B-378AD35E3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dirty="0">
                <a:cs typeface="Calibri"/>
              </a:rPr>
              <a:t>Wykonał: Jakub </a:t>
            </a:r>
            <a:r>
              <a:rPr lang="pl-PL" dirty="0" err="1">
                <a:cs typeface="Calibri"/>
              </a:rPr>
              <a:t>Capik</a:t>
            </a:r>
            <a:endParaRPr lang="pl-PL" err="1"/>
          </a:p>
        </p:txBody>
      </p:sp>
    </p:spTree>
    <p:extLst>
      <p:ext uri="{BB962C8B-B14F-4D97-AF65-F5344CB8AC3E}">
        <p14:creationId xmlns:p14="http://schemas.microsoft.com/office/powerpoint/2010/main" val="127118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97A33-F7A7-44BD-B25E-7767D969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cs typeface="Calibri Light"/>
              </a:rPr>
              <a:t>Euro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414BAB-1176-4CE3-B175-2045C9DE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3000" dirty="0">
                <a:cs typeface="Calibri"/>
              </a:rPr>
              <a:t>Euro jest prawnym środkiem płatniczym w łącznie 30 pa</a:t>
            </a:r>
            <a:r>
              <a:rPr lang="pl-PL" sz="3000" dirty="0">
                <a:ea typeface="+mn-lt"/>
                <a:cs typeface="+mn-lt"/>
              </a:rPr>
              <a:t>ń</a:t>
            </a:r>
            <a:r>
              <a:rPr lang="pl-PL" sz="3000" dirty="0">
                <a:cs typeface="Calibri"/>
              </a:rPr>
              <a:t>stwach. </a:t>
            </a:r>
            <a:r>
              <a:rPr lang="pl-PL" sz="3000" dirty="0">
                <a:ea typeface="+mn-lt"/>
                <a:cs typeface="+mn-lt"/>
              </a:rPr>
              <a:t>Pierwsze plany utworzenia unii walutowej pojawiły się już w latach 60. XX wieku, lecz dopiero w latach 70. opracowano plan wprowadzenia wspólnej waluty, a w 1979 roku powstał europejski system walutowy. Euro jest walutą o najwyższej wartości na świecie z kwotą 751 miliardów euro w obiegu. Na euro przypada 27% światowych rezerw walutowych.</a:t>
            </a:r>
            <a:endParaRPr lang="pl-PL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3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A25EC56-FEF0-4230-9F8B-06BE2C9F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cs typeface="Calibri Light"/>
              </a:rPr>
              <a:t>Monety</a:t>
            </a:r>
            <a:endParaRPr lang="pl-PL" sz="60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D5E83-AE84-46E4-98F4-C2462A29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76" y="2363821"/>
            <a:ext cx="5113086" cy="4492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300" dirty="0">
                <a:ea typeface="+mn-lt"/>
                <a:cs typeface="+mn-lt"/>
              </a:rPr>
              <a:t>Wszystkie monety mają identyczne rewersy (strona wspólna) z nominałem i mapą Europy. Awersy (strona narodowa) zawierają symbole narodowe (przeważnie nieoficjalne) ustalone przez poszczególne kraje strefy euro. Wyjątkiem są Kosowo i Czarnogóra, które jednostronnie ogłosiły euro swoją walutą. Wszystkie monety są tak samo ważnym środkiem płatniczym bez względu na to, co przedstawiają i gdzie są wydawane. Ich produkcja odbywa się w danym państwie członkowskim.</a:t>
            </a:r>
            <a:br>
              <a:rPr lang="pl-PL" sz="2300" dirty="0">
                <a:ea typeface="+mn-lt"/>
                <a:cs typeface="+mn-lt"/>
              </a:rPr>
            </a:br>
            <a:endParaRPr lang="pl-PL" sz="2300" dirty="0">
              <a:ea typeface="+mn-lt"/>
              <a:cs typeface="+mn-l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516ED48-131E-4C04-8D79-8EE358A8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1" b="13196"/>
          <a:stretch/>
        </p:blipFill>
        <p:spPr>
          <a:xfrm>
            <a:off x="6556092" y="25939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20CC614-7097-4E54-8B01-4C0CCB55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rgbClr val="FFFFFF"/>
                </a:solidFill>
                <a:cs typeface="Calibri Light"/>
              </a:rPr>
              <a:t>Banknoty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64BB07-1CDB-4664-9004-9D68EC3D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438" y="2297903"/>
            <a:ext cx="5719057" cy="44195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200" dirty="0">
                <a:ea typeface="+mn-lt"/>
                <a:cs typeface="+mn-lt"/>
              </a:rPr>
              <a:t>Wszystkie nominały, w przeciwieństwie do monet, są identyczne po obu stronach. Pod nazwą waluty zapisaną alfabetem łacińskim jest także nazwa zapisana alfabetem greckim oraz cyrylicą . Banknoty wyróżniają się na tle prawie wszystkich innych walut świata tym, że nie zawierają twarzy ludzi uznanych przez państwo za wybitne. Awers zawiera bramę lub okna typowe dla danej epoki w architekturze, ujęte w taki sposób, aby nie było wiadomo, na których konkretnie budowlach są wzorowane.</a:t>
            </a:r>
            <a:r>
              <a:rPr lang="pl-PL" sz="2200" dirty="0">
                <a:ea typeface="+mn-lt"/>
                <a:cs typeface="Calibri"/>
              </a:rPr>
              <a:t> </a:t>
            </a:r>
            <a:r>
              <a:rPr lang="pl-PL" sz="2200" dirty="0">
                <a:ea typeface="+mn-lt"/>
                <a:cs typeface="Arial"/>
              </a:rPr>
              <a:t> Drukowane</a:t>
            </a:r>
            <a:r>
              <a:rPr lang="pl-PL" sz="2200" dirty="0">
                <a:latin typeface="Calibri"/>
                <a:ea typeface="+mn-lt"/>
                <a:cs typeface="Arial"/>
              </a:rPr>
              <a:t> są one w 14 różnych drukarniach pod nadzorem EBC.</a:t>
            </a:r>
            <a:endParaRPr lang="pl-PL" sz="2200">
              <a:latin typeface="Calibri"/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C93B8D3-EEE0-479D-848D-42B0612F6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7"/>
          <a:stretch/>
        </p:blipFill>
        <p:spPr>
          <a:xfrm>
            <a:off x="6879941" y="2553155"/>
            <a:ext cx="4831433" cy="35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F121B-62A7-46C5-B76C-CE197538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44" y="222868"/>
            <a:ext cx="6934833" cy="170707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6000" dirty="0"/>
              <a:t>Europejski Bank Centralny</a:t>
            </a:r>
            <a:endParaRPr lang="pl-PL" sz="6000">
              <a:cs typeface="Calibri Light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1B22D2D-0EE6-4477-82EF-5D88CE5B3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0916" y="2394857"/>
            <a:ext cx="6833231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500" dirty="0"/>
              <a:t>Jest on odpowiedzialny za emisję euro oraz ochronę jego siły nabywczej, a tym samym utrzymanie stabilności cen w strefie euro. Do jego kompetencji należy również: nadzorowanie systemów bankowych w krajach do niej należących, zbieranie danych statystycznych potrzebnych dla prowadzenia polityki pieniężnej, funkcjonowanie systemów płatniczych (zwłaszcza systemu TARGET), zapobieganie fałszerstwom banknotów, współpracę z innymi organami w zakresie regulacji rynków finansowych. </a:t>
            </a:r>
            <a:endParaRPr lang="pl-PL" sz="2500" dirty="0">
              <a:cs typeface="Calibri"/>
            </a:endParaRPr>
          </a:p>
        </p:txBody>
      </p:sp>
      <p:pic>
        <p:nvPicPr>
          <p:cNvPr id="4" name="Obraz 4" descr="Obraz zawierający niebo, zewnętrzne, budynek, woda&#10;&#10;Opis wygenerowany automatycznie">
            <a:extLst>
              <a:ext uri="{FF2B5EF4-FFF2-40B4-BE49-F238E27FC236}">
                <a16:creationId xmlns:a16="http://schemas.microsoft.com/office/drawing/2014/main" id="{8D682F67-39C7-4C15-9CBA-54671F856D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495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88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58628A-5612-4E05-985A-7A660CD7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417" y="350611"/>
            <a:ext cx="5239152" cy="1807305"/>
          </a:xfrm>
        </p:spPr>
        <p:txBody>
          <a:bodyPr>
            <a:normAutofit/>
          </a:bodyPr>
          <a:lstStyle/>
          <a:p>
            <a:r>
              <a:rPr lang="pl-PL" sz="6000" dirty="0">
                <a:cs typeface="Calibri Light"/>
              </a:rPr>
              <a:t>Powstanie euro</a:t>
            </a:r>
            <a:endParaRPr lang="pl-PL" sz="6000">
              <a:cs typeface="Calibri Light"/>
            </a:endParaRP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E6ED81F7-2AAB-4D0B-A8BF-C31C78069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4" b="-2"/>
          <a:stretch/>
        </p:blipFill>
        <p:spPr>
          <a:xfrm>
            <a:off x="239505" y="-108848"/>
            <a:ext cx="5782721" cy="610324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DEE22D-7D16-44F3-A02B-8B46C231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045" y="1651126"/>
            <a:ext cx="5567235" cy="47019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700" dirty="0">
                <a:ea typeface="+mn-lt"/>
                <a:cs typeface="+mn-lt"/>
              </a:rPr>
              <a:t>1 stycznia 1999r. nastąpiła inauguracja euro w transakcjach bezgotówkowych w 11 krajach, a od 1 stycznia 2002r. wprowadzono tę walutę w formie gotówkowej w dwunastu państwach UE. 1 lipca 2002r. ostatecznie wycofano z obiegu waluty narodowe 12 państw, które przystąpiły do strefy euro. Rozszerzenie strefy euro nastąpiło do tej pory sześciokrotnie.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458D83-1241-4FD3-90B0-C1416E7A38DB}"/>
              </a:ext>
            </a:extLst>
          </p:cNvPr>
          <p:cNvSpPr txBox="1"/>
          <p:nvPr/>
        </p:nvSpPr>
        <p:spPr>
          <a:xfrm>
            <a:off x="-58057" y="5936343"/>
            <a:ext cx="86940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pl-PL" dirty="0">
                <a:solidFill>
                  <a:srgbClr val="202122"/>
                </a:solidFill>
                <a:latin typeface="Arial"/>
                <a:cs typeface="Arial"/>
              </a:rPr>
              <a:t>    Państwa strefy euro</a:t>
            </a:r>
          </a:p>
          <a:p>
            <a:r>
              <a:rPr lang="pl-PL" dirty="0">
                <a:solidFill>
                  <a:srgbClr val="202122"/>
                </a:solidFill>
                <a:latin typeface="Arial"/>
                <a:cs typeface="Arial"/>
              </a:rPr>
              <a:t>     Państwa używające euro, niebędące członkiem Unii Europejskiej</a:t>
            </a:r>
          </a:p>
          <a:p>
            <a:r>
              <a:rPr lang="pl-PL" dirty="0">
                <a:solidFill>
                  <a:srgbClr val="202122"/>
                </a:solidFill>
                <a:latin typeface="Arial"/>
                <a:cs typeface="Arial"/>
              </a:rPr>
              <a:t>     Państwa Unii Europejskiej nieużywające euro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9539C05-AF2F-4257-AFD5-0D326A572FE1}"/>
              </a:ext>
            </a:extLst>
          </p:cNvPr>
          <p:cNvSpPr/>
          <p:nvPr/>
        </p:nvSpPr>
        <p:spPr>
          <a:xfrm>
            <a:off x="130628" y="6005284"/>
            <a:ext cx="203202" cy="181431"/>
          </a:xfrm>
          <a:prstGeom prst="rect">
            <a:avLst/>
          </a:prstGeom>
          <a:solidFill>
            <a:srgbClr val="000CB0"/>
          </a:solidFill>
          <a:ln>
            <a:solidFill>
              <a:srgbClr val="003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3D445DE-B988-4753-B831-FEFA9F4F9F4A}"/>
              </a:ext>
            </a:extLst>
          </p:cNvPr>
          <p:cNvSpPr/>
          <p:nvPr/>
        </p:nvSpPr>
        <p:spPr>
          <a:xfrm>
            <a:off x="128361" y="6257019"/>
            <a:ext cx="203201" cy="188686"/>
          </a:xfrm>
          <a:prstGeom prst="rect">
            <a:avLst/>
          </a:prstGeom>
          <a:solidFill>
            <a:srgbClr val="129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7DA2048-C697-4252-BDBA-E9F50FC3EF98}"/>
              </a:ext>
            </a:extLst>
          </p:cNvPr>
          <p:cNvSpPr/>
          <p:nvPr/>
        </p:nvSpPr>
        <p:spPr>
          <a:xfrm>
            <a:off x="133351" y="6494236"/>
            <a:ext cx="195943" cy="1886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3310A-D556-475A-836E-FF349C13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cs typeface="Calibri Light"/>
              </a:rPr>
              <a:t>Pa</a:t>
            </a:r>
            <a:r>
              <a:rPr lang="pl-PL" sz="6000" dirty="0">
                <a:ea typeface="+mj-lt"/>
                <a:cs typeface="+mj-lt"/>
              </a:rPr>
              <a:t>ń</a:t>
            </a:r>
            <a:r>
              <a:rPr lang="pl-PL" sz="6000" dirty="0">
                <a:cs typeface="Calibri Light"/>
              </a:rPr>
              <a:t>stwa Europy</a:t>
            </a:r>
            <a:endParaRPr lang="pl-PL" sz="60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F2D35-1306-4149-B306-BC22AF1F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029" y="1694998"/>
            <a:ext cx="5181600" cy="46996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pl-PL" sz="3300" dirty="0">
                <a:cs typeface="Calibri" panose="020F0502020204030204"/>
              </a:rPr>
              <a:t>Pierwsi członkowie waluty euro (1 stycznia 2002r.):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Austria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Belgia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Finlandia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Francja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Grecja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Hiszpania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Holandia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FEA0067A-2F57-4B64-8865-F72A1AA60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9343" y="2456996"/>
            <a:ext cx="2351314" cy="4024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dirty="0">
                <a:ea typeface="+mn-lt"/>
                <a:cs typeface="+mn-lt"/>
              </a:rPr>
              <a:t>Irlandia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dirty="0">
                <a:ea typeface="+mn-lt"/>
                <a:cs typeface="+mn-lt"/>
              </a:rPr>
              <a:t>Luksemburg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dirty="0">
                <a:ea typeface="+mn-lt"/>
                <a:cs typeface="+mn-lt"/>
              </a:rPr>
              <a:t>Niemcy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dirty="0">
                <a:ea typeface="+mn-lt"/>
                <a:cs typeface="+mn-lt"/>
              </a:rPr>
              <a:t>Portugalia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pl-PL" dirty="0">
                <a:ea typeface="+mn-lt"/>
                <a:cs typeface="+mn-lt"/>
              </a:rPr>
              <a:t>Włochy</a:t>
            </a:r>
            <a:endParaRPr lang="en-US" dirty="0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</p:txBody>
      </p:sp>
      <p:pic>
        <p:nvPicPr>
          <p:cNvPr id="14" name="Obraz 14" descr="Obraz zawierający tekst, ceramika, porcelana, talerz&#10;&#10;Opis wygenerowany automatycznie">
            <a:extLst>
              <a:ext uri="{FF2B5EF4-FFF2-40B4-BE49-F238E27FC236}">
                <a16:creationId xmlns:a16="http://schemas.microsoft.com/office/drawing/2014/main" id="{80FAC2A0-93E6-48FE-8356-832FE836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71" y="896258"/>
            <a:ext cx="5065484" cy="50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06F42-877F-4EE7-A730-A195E4D4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90" y="331258"/>
            <a:ext cx="5719534" cy="1260248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Calibri"/>
                <a:cs typeface="Calibri"/>
              </a:rPr>
              <a:t>Późniejsi członkowie strefy euro </a:t>
            </a:r>
            <a:br>
              <a:rPr lang="pl-PL" sz="2600" dirty="0">
                <a:latin typeface="Calibri"/>
                <a:cs typeface="Calibri"/>
              </a:rPr>
            </a:br>
            <a:r>
              <a:rPr lang="pl-PL" sz="2600" dirty="0">
                <a:latin typeface="Calibri"/>
                <a:cs typeface="Calibri"/>
              </a:rPr>
              <a:t>(od 1 stycznia 2007 do 1 stycznia 2015r.):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9A137-A2DA-47AF-8F16-AB9E29C8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260" y="1713139"/>
            <a:ext cx="2692400" cy="45915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Słowacja</a:t>
            </a:r>
            <a:endParaRPr lang="pl-PL"/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Cypr</a:t>
            </a:r>
          </a:p>
          <a:p>
            <a:pPr marL="457200" indent="-457200">
              <a:lnSpc>
                <a:spcPct val="170000"/>
              </a:lnSpc>
            </a:pPr>
            <a:r>
              <a:rPr lang="pl-PL" dirty="0">
                <a:cs typeface="Calibri" panose="020F0502020204030204"/>
              </a:rPr>
              <a:t>Malta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Estonia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Łotwa</a:t>
            </a:r>
          </a:p>
          <a:p>
            <a:pPr marL="457200" indent="-457200">
              <a:lnSpc>
                <a:spcPct val="150000"/>
              </a:lnSpc>
            </a:pPr>
            <a:r>
              <a:rPr lang="pl-PL" dirty="0">
                <a:cs typeface="Calibri" panose="020F0502020204030204"/>
              </a:rPr>
              <a:t>Litwa</a:t>
            </a:r>
          </a:p>
          <a:p>
            <a:pPr marL="457200" indent="-457200">
              <a:lnSpc>
                <a:spcPct val="150000"/>
              </a:lnSpc>
            </a:pPr>
            <a:endParaRPr lang="pl-PL" dirty="0">
              <a:cs typeface="Calibri" panose="020F0502020204030204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C1FA835-45C9-47AA-8251-17F484B3FC7D}"/>
              </a:ext>
            </a:extLst>
          </p:cNvPr>
          <p:cNvSpPr txBox="1"/>
          <p:nvPr/>
        </p:nvSpPr>
        <p:spPr>
          <a:xfrm>
            <a:off x="7701341" y="1464129"/>
            <a:ext cx="2743200" cy="4930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Bułgaria (2024r.)</a:t>
            </a:r>
          </a:p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Chorwacja(2023r.)</a:t>
            </a:r>
            <a:endParaRPr lang="en-US" sz="2000" dirty="0">
              <a:cs typeface="Arial"/>
            </a:endParaRPr>
          </a:p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Czechy</a:t>
            </a:r>
            <a:endParaRPr lang="en-US" sz="2000">
              <a:cs typeface="Arial"/>
            </a:endParaRPr>
          </a:p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Polska</a:t>
            </a:r>
            <a:endParaRPr lang="en-US" sz="2000">
              <a:cs typeface="Arial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pl-PL" sz="2000" dirty="0">
                <a:cs typeface="Arial"/>
              </a:rPr>
              <a:t>Rumunia(2027-2028r.)</a:t>
            </a:r>
            <a:endParaRPr lang="en-US" sz="2000" dirty="0">
              <a:cs typeface="Calibri"/>
            </a:endParaRPr>
          </a:p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Szwecja</a:t>
            </a:r>
            <a:endParaRPr lang="en-US" sz="2000" dirty="0">
              <a:cs typeface="Arial"/>
            </a:endParaRPr>
          </a:p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Węgry</a:t>
            </a:r>
          </a:p>
          <a:p>
            <a:pPr>
              <a:lnSpc>
                <a:spcPct val="200000"/>
              </a:lnSpc>
              <a:buChar char="•"/>
            </a:pPr>
            <a:r>
              <a:rPr lang="pl-PL" sz="2000" dirty="0">
                <a:cs typeface="Arial"/>
              </a:rPr>
              <a:t>Dania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89DBE0-BA32-4DF3-975E-AC870F5ED4CF}"/>
              </a:ext>
            </a:extLst>
          </p:cNvPr>
          <p:cNvSpPr txBox="1"/>
          <p:nvPr/>
        </p:nvSpPr>
        <p:spPr>
          <a:xfrm>
            <a:off x="5954788" y="655409"/>
            <a:ext cx="580571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600" dirty="0">
                <a:cs typeface="Calibri"/>
              </a:rPr>
              <a:t>Kraje Unii Europejskiej poza strefą euro:</a:t>
            </a:r>
          </a:p>
        </p:txBody>
      </p:sp>
    </p:spTree>
    <p:extLst>
      <p:ext uri="{BB962C8B-B14F-4D97-AF65-F5344CB8AC3E}">
        <p14:creationId xmlns:p14="http://schemas.microsoft.com/office/powerpoint/2010/main" val="18409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53C476-0228-4C91-B1C0-23BBD210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525" y="365125"/>
            <a:ext cx="4852703" cy="1899912"/>
          </a:xfrm>
        </p:spPr>
        <p:txBody>
          <a:bodyPr>
            <a:noAutofit/>
          </a:bodyPr>
          <a:lstStyle/>
          <a:p>
            <a:r>
              <a:rPr lang="pl-PL" sz="5000" dirty="0">
                <a:cs typeface="Calibri Light"/>
              </a:rPr>
              <a:t>Państwa</a:t>
            </a:r>
            <a:r>
              <a:rPr lang="pl-PL" sz="5000" dirty="0">
                <a:ea typeface="+mj-lt"/>
                <a:cs typeface="+mj-lt"/>
              </a:rPr>
              <a:t> poza Europą w strefie euro</a:t>
            </a:r>
            <a:endParaRPr lang="pl-PL" sz="5000" dirty="0">
              <a:cs typeface="Calibri Light"/>
            </a:endParaRP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2F13F633-1E53-482E-9C7E-9357ACC12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AA89F1-B044-4089-82F6-3453A969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82" y="2463229"/>
            <a:ext cx="5041387" cy="41491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pl-PL" sz="3400" dirty="0">
                <a:cs typeface="Calibri" panose="020F0502020204030204"/>
              </a:rPr>
              <a:t>Monako (1 stycznia 2002r.)</a:t>
            </a:r>
          </a:p>
          <a:p>
            <a:pPr marL="457200" indent="-457200"/>
            <a:r>
              <a:rPr lang="pl-PL" sz="3400" dirty="0">
                <a:cs typeface="Calibri" panose="020F0502020204030204"/>
              </a:rPr>
              <a:t>San marino (1 stycznia 2002r.)</a:t>
            </a:r>
          </a:p>
          <a:p>
            <a:pPr marL="457200" indent="-457200"/>
            <a:r>
              <a:rPr lang="pl-PL" sz="3400" dirty="0">
                <a:cs typeface="Calibri" panose="020F0502020204030204"/>
              </a:rPr>
              <a:t>Watykan (1 stycznia 2002r.)</a:t>
            </a:r>
          </a:p>
          <a:p>
            <a:pPr marL="457200" indent="-457200"/>
            <a:r>
              <a:rPr lang="pl-PL" sz="3400" dirty="0">
                <a:cs typeface="Calibri" panose="020F0502020204030204"/>
              </a:rPr>
              <a:t>Andora (30 czerwca 2011r.)</a:t>
            </a:r>
          </a:p>
          <a:p>
            <a:pPr marL="457200" indent="-457200"/>
            <a:endParaRPr lang="pl-PL" sz="3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52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Euro i strefa euro</vt:lpstr>
      <vt:lpstr>Euro</vt:lpstr>
      <vt:lpstr>Monety</vt:lpstr>
      <vt:lpstr>Banknoty</vt:lpstr>
      <vt:lpstr>Europejski Bank Centralny</vt:lpstr>
      <vt:lpstr>Powstanie euro</vt:lpstr>
      <vt:lpstr>Państwa Europy</vt:lpstr>
      <vt:lpstr>Późniejsi członkowie strefy euro  (od 1 stycznia 2007 do 1 stycznia 2015r.):</vt:lpstr>
      <vt:lpstr>Państwa poza Europą w strefie euro</vt:lpstr>
      <vt:lpstr>Czarnogóra i Kosowo</vt:lpstr>
      <vt:lpstr>Euroizacja</vt:lpstr>
      <vt:lpstr>Kryteria konwergencji</vt:lpstr>
      <vt:lpstr>Co to Mechanizm ERM II?</vt:lpstr>
      <vt:lpstr>Euro w Polsce</vt:lpstr>
      <vt:lpstr>Znak graficzny euro</vt:lpstr>
      <vt:lpstr>Źródła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703</cp:revision>
  <dcterms:created xsi:type="dcterms:W3CDTF">2021-04-25T14:47:18Z</dcterms:created>
  <dcterms:modified xsi:type="dcterms:W3CDTF">2021-04-28T06:33:31Z</dcterms:modified>
</cp:coreProperties>
</file>