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338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538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52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33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68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00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27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33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694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93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835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A18E89-5045-4420-AE34-A4BB0952E86F}" type="datetimeFigureOut">
              <a:rPr lang="pl-PL" smtClean="0"/>
              <a:t>27.04.2021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69EA80-D19D-43CD-B01F-252BAE6D60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TxmCCsMoD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hyperlink" Target="https://www.youtube.com/watch?v=ckfsjMCTz0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hyperlink" Target="https://www.youtube.com/watch?v=sUaGh4O3P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Muzyka a finanse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Lekcja muzyki klasa 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2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8585" y="2024466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Chcę mieć mercedesa, Chcę mieć piękny dom,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Sad </a:t>
            </a:r>
            <a:r>
              <a:rPr lang="pl-PL" dirty="0"/>
              <a:t>pełen jabłoni i przyjaciół krąg.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Żyć </a:t>
            </a:r>
            <a:r>
              <a:rPr lang="pl-PL" dirty="0"/>
              <a:t>sobie beztrosko i nie martwić się,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</a:t>
            </a:r>
            <a:r>
              <a:rPr lang="pl-PL" dirty="0"/>
              <a:t>się stanie jutro co przyniesie los.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Oj </a:t>
            </a:r>
            <a:r>
              <a:rPr lang="pl-PL" dirty="0"/>
              <a:t>pieniążki kochane kiedy was dostane?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jaki sposób los fortunę ześle mi?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Może </a:t>
            </a:r>
            <a:r>
              <a:rPr lang="pl-PL" dirty="0"/>
              <a:t>zagram w bingo? Odwiedzę kasyno?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Albo </a:t>
            </a:r>
            <a:r>
              <a:rPr lang="pl-PL" dirty="0"/>
              <a:t>szóstkę w totolotka trafie dziś. / </a:t>
            </a:r>
            <a:r>
              <a:rPr lang="pl-PL" dirty="0" smtClean="0"/>
              <a:t>2</a:t>
            </a:r>
          </a:p>
          <a:p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Jak myślicie czy to dobry sposób na zdobycie pieniędzy?</a:t>
            </a:r>
            <a:r>
              <a:rPr lang="pl-PL" i="1" u="sn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i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941" y="521627"/>
            <a:ext cx="2619375" cy="17430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941" y="26215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Pieniądze nie są najważniejsze – ale zapewniają byt i dają poczucie bezpieczeństwa</a:t>
            </a:r>
          </a:p>
          <a:p>
            <a:r>
              <a:rPr lang="pl-PL" dirty="0"/>
              <a:t> </a:t>
            </a:r>
            <a:r>
              <a:rPr lang="pl-PL" dirty="0" smtClean="0"/>
              <a:t>Pieniędzy nie zdobędziemy bez pracy</a:t>
            </a:r>
          </a:p>
          <a:p>
            <a:r>
              <a:rPr lang="pl-PL" dirty="0"/>
              <a:t> </a:t>
            </a:r>
            <a:r>
              <a:rPr lang="pl-PL" dirty="0" smtClean="0"/>
              <a:t>Mając pieniądze musimy nimi rozsądnie gospodarować</a:t>
            </a:r>
          </a:p>
          <a:p>
            <a:r>
              <a:rPr lang="pl-PL" dirty="0" smtClean="0"/>
              <a:t>Warto odkładać pieniądze, aby móc sobie czasami sprawiać małe przyjemności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06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 WYKONANIA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już zarobisz swoje pierwsze pieniądze i uda Ci się trochę zaoszczędzić na co je wydasz?</a:t>
            </a:r>
          </a:p>
          <a:p>
            <a:r>
              <a:rPr lang="pl-PL" dirty="0" smtClean="0"/>
              <a:t>Swoje marzenia przedstaw w </a:t>
            </a:r>
            <a:r>
              <a:rPr lang="pl-PL" smtClean="0"/>
              <a:t>formie rysunku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OSZCZĘDZAĆ PIENIĄDZE CZY NIE?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DZISIEJSZEJ LEKCJI ODPOWIEMY SOBIE NA PYTANIE: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CZY WARTO OSZCZĘDZAĆ PIENIĄDZE?</a:t>
            </a:r>
          </a:p>
          <a:p>
            <a:r>
              <a:rPr lang="pl-PL" dirty="0" smtClean="0"/>
              <a:t>ODPOWIEDZI POSZUKAMY W MUZYCE – A KONKRETNIE W PIOSENKACH!</a:t>
            </a:r>
          </a:p>
          <a:p>
            <a:r>
              <a:rPr lang="pl-PL" dirty="0" smtClean="0"/>
              <a:t>SPRÓBUJCIE POMYŚLEĆ PRZEZ CHWILĘ CZY ZNACIE PIOSENKI, KTÓRE MÓWIŁYBY O PIENIĄDZACH?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6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ABBA „Money, </a:t>
            </a:r>
            <a:r>
              <a:rPr lang="pl-PL" dirty="0" err="1" smtClean="0"/>
              <a:t>money</a:t>
            </a:r>
            <a:r>
              <a:rPr lang="pl-PL" dirty="0" smtClean="0"/>
              <a:t>, </a:t>
            </a:r>
            <a:r>
              <a:rPr lang="pl-PL" dirty="0" err="1" smtClean="0"/>
              <a:t>money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https://www.youtube.com/watch?v=ETxmCCsMoD0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13" y="2422585"/>
            <a:ext cx="7797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 czym opowiada tekst piosenki?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Tekst utworu opowiada o kobiecie, która marzy aby być bogatą, uważa, że posiadanie pieniędzy czyni człowieka szczęśliwym.</a:t>
            </a:r>
          </a:p>
          <a:p>
            <a:r>
              <a:rPr lang="pl-PL" dirty="0" smtClean="0"/>
              <a:t>Zastanawia się co mogłaby zrobić aby stać się bogatą?</a:t>
            </a:r>
          </a:p>
          <a:p>
            <a:endParaRPr lang="pl-PL" dirty="0"/>
          </a:p>
          <a:p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Co moglibyśmy jej doradzić?</a:t>
            </a:r>
          </a:p>
          <a:p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Zaproponujcie jakieś rozwiązania!</a:t>
            </a:r>
            <a:endParaRPr lang="pl-PL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Golec Orkiestra „Pieniądze to nie wszystko”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https://www.youtube.com/watch?v=ckfsjMCTz0M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384" y="3117550"/>
            <a:ext cx="3888089" cy="291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7815" y="268677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Czasami boli egzystencja</a:t>
            </a:r>
            <a:br>
              <a:rPr lang="pl-PL" dirty="0"/>
            </a:br>
            <a:r>
              <a:rPr lang="pl-PL" dirty="0"/>
              <a:t>I wszystko idzie bardzo źle</a:t>
            </a:r>
            <a:br>
              <a:rPr lang="pl-PL" dirty="0"/>
            </a:br>
            <a:r>
              <a:rPr lang="pl-PL" dirty="0"/>
              <a:t>Bo trudno nalać do naczynia</a:t>
            </a:r>
            <a:br>
              <a:rPr lang="pl-PL" dirty="0"/>
            </a:br>
            <a:r>
              <a:rPr lang="pl-PL" dirty="0"/>
              <a:t>Które ma dziurę w dnie</a:t>
            </a:r>
          </a:p>
          <a:p>
            <a:r>
              <a:rPr lang="pl-PL" dirty="0"/>
              <a:t>Myślisz że forsa Ci załatwi</a:t>
            </a:r>
            <a:br>
              <a:rPr lang="pl-PL" dirty="0"/>
            </a:br>
            <a:r>
              <a:rPr lang="pl-PL" dirty="0"/>
              <a:t>Kluczyk do złotych raju bram</a:t>
            </a:r>
            <a:br>
              <a:rPr lang="pl-PL" dirty="0"/>
            </a:br>
            <a:r>
              <a:rPr lang="pl-PL" dirty="0"/>
              <a:t>Tymczasem może się okazać</a:t>
            </a:r>
            <a:br>
              <a:rPr lang="pl-PL" dirty="0"/>
            </a:br>
            <a:r>
              <a:rPr lang="pl-PL" dirty="0"/>
              <a:t>Że w raju jesteś sam</a:t>
            </a:r>
          </a:p>
          <a:p>
            <a:r>
              <a:rPr lang="pl-PL" dirty="0"/>
              <a:t>Pieniądze jednak to nie wszystko</a:t>
            </a:r>
            <a:br>
              <a:rPr lang="pl-PL" dirty="0"/>
            </a:br>
            <a:r>
              <a:rPr lang="pl-PL" dirty="0"/>
              <a:t>Choć na nich twardo stoi świat</a:t>
            </a:r>
            <a:br>
              <a:rPr lang="pl-PL" dirty="0"/>
            </a:br>
            <a:r>
              <a:rPr lang="pl-PL" dirty="0"/>
              <a:t>Liczy się ktoś kto jest wciąż blisko</a:t>
            </a:r>
            <a:br>
              <a:rPr lang="pl-PL" dirty="0"/>
            </a:br>
            <a:r>
              <a:rPr lang="pl-PL" dirty="0"/>
              <a:t>Nawet gdy forsy brak</a:t>
            </a:r>
            <a:r>
              <a:rPr lang="pl-PL" dirty="0" smtClean="0"/>
              <a:t>…</a:t>
            </a:r>
          </a:p>
          <a:p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A jaka jest Wasza opinia??????</a:t>
            </a:r>
            <a:endParaRPr lang="pl-PL" i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8677"/>
            <a:ext cx="5850506" cy="14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pl-PL" dirty="0" smtClean="0"/>
              <a:t> BIG DANCE „PIENIĄŻKI KTO MA”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13" y="2532138"/>
            <a:ext cx="4044726" cy="4044726"/>
          </a:xfrm>
        </p:spPr>
      </p:pic>
      <p:sp>
        <p:nvSpPr>
          <p:cNvPr id="5" name="Prostokąt 4"/>
          <p:cNvSpPr/>
          <p:nvPr/>
        </p:nvSpPr>
        <p:spPr>
          <a:xfrm>
            <a:off x="974784" y="1371600"/>
            <a:ext cx="10041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https://www.youtube.com/watch?v=N2mvvW6cbao</a:t>
            </a:r>
          </a:p>
        </p:txBody>
      </p:sp>
    </p:spTree>
    <p:extLst>
      <p:ext uri="{BB962C8B-B14F-4D97-AF65-F5344CB8AC3E}">
        <p14:creationId xmlns:p14="http://schemas.microsoft.com/office/powerpoint/2010/main" val="1631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Pieniążki kto ma, ten lata samolotem</a:t>
            </a:r>
            <a:br>
              <a:rPr lang="pl-PL" dirty="0"/>
            </a:br>
            <a:r>
              <a:rPr lang="pl-PL" dirty="0"/>
              <a:t>A kto pieniążków nie ma, ten jedzie autostopem.</a:t>
            </a:r>
          </a:p>
          <a:p>
            <a:r>
              <a:rPr lang="pl-PL" dirty="0"/>
              <a:t>A nam wszystko jedno</a:t>
            </a:r>
            <a:br>
              <a:rPr lang="pl-PL" dirty="0"/>
            </a:br>
            <a:r>
              <a:rPr lang="pl-PL" dirty="0"/>
              <a:t>My mamy cały świat</a:t>
            </a:r>
            <a:br>
              <a:rPr lang="pl-PL" dirty="0"/>
            </a:br>
            <a:r>
              <a:rPr lang="pl-PL" dirty="0"/>
              <a:t>Turysta bez pieniędzy</a:t>
            </a:r>
            <a:br>
              <a:rPr lang="pl-PL" dirty="0"/>
            </a:br>
            <a:r>
              <a:rPr lang="pl-PL" dirty="0"/>
              <a:t>Jest zuch i chwat.</a:t>
            </a:r>
          </a:p>
          <a:p>
            <a:r>
              <a:rPr lang="pl-PL" dirty="0"/>
              <a:t>Pieniążki kto ma, ten jedzie autobusem</a:t>
            </a:r>
            <a:br>
              <a:rPr lang="pl-PL" dirty="0"/>
            </a:br>
            <a:r>
              <a:rPr lang="pl-PL" dirty="0"/>
              <a:t>A kto pieniążków nie ma, ten goni za nim kłusem.</a:t>
            </a:r>
          </a:p>
          <a:p>
            <a:r>
              <a:rPr lang="pl-PL" dirty="0" smtClean="0"/>
              <a:t>Pieniążki kto ma – na małpy w ZOO zerka,</a:t>
            </a:r>
          </a:p>
          <a:p>
            <a:pPr marL="0" indent="0">
              <a:buNone/>
            </a:pPr>
            <a:r>
              <a:rPr lang="pl-PL" dirty="0" smtClean="0"/>
              <a:t> A kto pieniążków nie ma – ten zerka do lusterka.</a:t>
            </a:r>
          </a:p>
          <a:p>
            <a:pPr marL="0" indent="0">
              <a:buNone/>
            </a:pPr>
            <a:r>
              <a:rPr lang="pl-PL" i="1" u="sng" dirty="0" smtClean="0">
                <a:solidFill>
                  <a:schemeClr val="accent1">
                    <a:lumMod val="75000"/>
                  </a:schemeClr>
                </a:solidFill>
              </a:rPr>
              <a:t>A czy Wam też jest wszystko jedno???</a:t>
            </a:r>
            <a:endParaRPr lang="pl-PL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011" y="2486819"/>
            <a:ext cx="3885841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VENUS „Fortuna”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www.youtube.com/watch?v=sUaGh4O3PSo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31" y="2821556"/>
            <a:ext cx="3076305" cy="300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78</TotalTime>
  <Words>190</Words>
  <Application>Microsoft Office PowerPoint</Application>
  <PresentationFormat>Panoramiczny</PresentationFormat>
  <Paragraphs>41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Century Gothic</vt:lpstr>
      <vt:lpstr>Garamond</vt:lpstr>
      <vt:lpstr>Wingdings</vt:lpstr>
      <vt:lpstr>Mydło</vt:lpstr>
      <vt:lpstr>Muzyka a finanse</vt:lpstr>
      <vt:lpstr>OSZCZĘDZAĆ PIENIĄDZE CZY NIE?</vt:lpstr>
      <vt:lpstr>ABBA „Money, money, money”</vt:lpstr>
      <vt:lpstr>O czym opowiada tekst piosenki?</vt:lpstr>
      <vt:lpstr>Golec Orkiestra „Pieniądze to nie wszystko”</vt:lpstr>
      <vt:lpstr>Prezentacja programu PowerPoint</vt:lpstr>
      <vt:lpstr> BIG DANCE „PIENIĄŻKI KTO MA”</vt:lpstr>
      <vt:lpstr>Prezentacja programu PowerPoint</vt:lpstr>
      <vt:lpstr>VENUS „Fortuna”</vt:lpstr>
      <vt:lpstr>Prezentacja programu PowerPoint</vt:lpstr>
      <vt:lpstr>Wnioski:</vt:lpstr>
      <vt:lpstr>PRACA DO WYKONANIA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a finanse</dc:title>
  <dc:creator>Gosia</dc:creator>
  <cp:lastModifiedBy>Gosia</cp:lastModifiedBy>
  <cp:revision>9</cp:revision>
  <dcterms:created xsi:type="dcterms:W3CDTF">2021-04-27T12:15:24Z</dcterms:created>
  <dcterms:modified xsi:type="dcterms:W3CDTF">2021-04-27T15:57:01Z</dcterms:modified>
</cp:coreProperties>
</file>