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C19F8-2AEB-4A6C-A9DF-05D0F2546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Zastosowanie matematyki w ekonomii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CB676A-0687-4A06-94F2-35BF66132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Zadanie domowe – klasa </a:t>
            </a:r>
            <a:r>
              <a:rPr lang="pl-PL" dirty="0" err="1"/>
              <a:t>VIIa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969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961EBE47-0D86-4FE3-8D16-E1BF3E148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230" y="595158"/>
            <a:ext cx="10026987" cy="56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A0ACEC1-55B2-490D-A5C1-D2FCDCF5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764543"/>
            <a:ext cx="5609384" cy="5328915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D3C161-48AA-4B05-A039-3F1E2875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9884" y="643467"/>
            <a:ext cx="40947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1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F90FA3E-29C5-4FF4-8E7C-F402393C4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1EFF75-981B-45D2-8F70-7BCFA2709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A8D989-ABD1-497C-AC23-EAB92CC0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61070A-99C9-4174-BF0B-949CBC059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213" b="3"/>
          <a:stretch/>
        </p:blipFill>
        <p:spPr>
          <a:xfrm>
            <a:off x="4243791" y="638175"/>
            <a:ext cx="3702877" cy="5762625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1145A017-16B5-4DB8-A662-85C509156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" r="4684" b="3"/>
          <a:stretch/>
        </p:blipFill>
        <p:spPr>
          <a:xfrm>
            <a:off x="8036240" y="638175"/>
            <a:ext cx="3702877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E0996FEB-A7FD-41B5-AC7B-E2ED8B76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AC5DB-7693-457F-ACCC-7E0B50B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9DE51B-4C99-46DA-BAA8-AFBACAA9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96A87B-A6AF-49F9-A35C-DBCD3293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641075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9C6FE1-2659-467D-999D-144D853A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76445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9A51062-C734-40BE-BEBF-C2F35D1E8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31" y="2956441"/>
            <a:ext cx="2818556" cy="3192755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BDB640D-6323-4A5B-B36C-222C14B8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17" y="3302145"/>
            <a:ext cx="2352973" cy="3137298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5953E20B-DAC7-4123-A1B5-3EA187575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09" y="3398738"/>
            <a:ext cx="4254676" cy="23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C6361838-EA26-43DF-A449-4A4FB25B6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7" r="2490" b="1"/>
          <a:stretch/>
        </p:blipFill>
        <p:spPr>
          <a:xfrm>
            <a:off x="1" y="10"/>
            <a:ext cx="4637078" cy="685753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27D6B03-8122-4113-A056-3ACBFC577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39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D2D677F-100E-4894-8088-FEF4C2576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A8D049-DDD3-4B10-938A-F73C9009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893BA2-BE7F-4E83-B8FC-9F91F2C7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BB5A80-F542-486D-B054-EFE4B916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FAEE973-9BA8-47FC-978E-9052735A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0"/>
            <a:ext cx="12188952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ACEF87-056E-4E77-899B-9E9A04E9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096000" cy="347472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87671E-50F4-45F6-9016-D731E201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708142"/>
            <a:ext cx="5139775" cy="829048"/>
          </a:xfrm>
        </p:spPr>
        <p:txBody>
          <a:bodyPr anchor="ctr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AB684AA2-35C7-43D8-B452-EA95E861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9" y="321733"/>
            <a:ext cx="4859650" cy="273355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043BA6D-BEA9-40D9-A3D5-C0B9B798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624173"/>
            <a:ext cx="5147354" cy="175122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0C6C3A-73B1-4E33-AD0D-8BCD35B7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4936F1-52D7-46FE-B6F7-2527EBB8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81" y="321733"/>
            <a:ext cx="4693658" cy="27340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3022F3-BFF5-4104-AE9A-399949DAF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383280"/>
            <a:ext cx="12188952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0E3F3B5-D8C7-4900-8C22-C2F79CE13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451" y="3946560"/>
            <a:ext cx="5404104" cy="24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8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67A6680-F5D4-47D7-8F98-0D2DA2AB6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886309-8F28-488F-8BA9-0BF7494C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D5ABE4-8A47-4A84-9DB4-CCB7A3D4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5E1EAB-F410-4F42-BC5F-DBE29556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85" y="643467"/>
            <a:ext cx="3913673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8EB06DC-2D36-4101-B5B2-45B5B1EE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mapa&#10;&#10;Opis wygenerowany automatycznie">
            <a:extLst>
              <a:ext uri="{FF2B5EF4-FFF2-40B4-BE49-F238E27FC236}">
                <a16:creationId xmlns:a16="http://schemas.microsoft.com/office/drawing/2014/main" id="{5FA61537-88AC-4B5E-9275-42C4242DE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5492" y="643467"/>
            <a:ext cx="41643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5734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TM03457464[[fn=Dywidenda]]</Template>
  <TotalTime>93</TotalTime>
  <Words>9</Words>
  <Application>Microsoft Office PowerPoint</Application>
  <PresentationFormat>Panoramiczny</PresentationFormat>
  <Paragraphs>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Dywidenda</vt:lpstr>
      <vt:lpstr>Zastosowanie matematyki w ekonomii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Zastosowanie matematyki w ekonomii</dc:title>
  <dc:creator>welna.natalia7@gmail.com</dc:creator>
  <cp:lastModifiedBy>welna.natalia7@gmail.com</cp:lastModifiedBy>
  <cp:revision>7</cp:revision>
  <dcterms:created xsi:type="dcterms:W3CDTF">2021-04-26T20:00:03Z</dcterms:created>
  <dcterms:modified xsi:type="dcterms:W3CDTF">2021-04-27T09:11:25Z</dcterms:modified>
</cp:coreProperties>
</file>